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embeddedFontLst>
    <p:embeddedFont>
      <p:font typeface="Alimama ShuHeiTi" charset="-122" pitchFamily="34"/>
      <p:regular r:id="rId32"/>
    </p:embeddedFon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a2e1b8d3d3c767f9226c6c767ce3fd11892c044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3175" b="31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7C59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176338"/>
            <a:ext cx="1990725" cy="428625"/>
          </a:xfrm>
          <a:custGeom>
            <a:avLst/>
            <a:gdLst/>
            <a:ahLst/>
            <a:cxnLst/>
            <a:rect l="l" t="t" r="r" b="b"/>
            <a:pathLst>
              <a:path w="1990725" h="428625">
                <a:moveTo>
                  <a:pt x="76201" y="0"/>
                </a:moveTo>
                <a:lnTo>
                  <a:pt x="1914524" y="0"/>
                </a:lnTo>
                <a:cubicBezTo>
                  <a:pt x="1956609" y="0"/>
                  <a:pt x="1990725" y="34116"/>
                  <a:pt x="1990725" y="76201"/>
                </a:cubicBezTo>
                <a:lnTo>
                  <a:pt x="1990725" y="352424"/>
                </a:lnTo>
                <a:cubicBezTo>
                  <a:pt x="1990725" y="394509"/>
                  <a:pt x="1956609" y="428625"/>
                  <a:pt x="19145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304925"/>
            <a:ext cx="168518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CURSO TÉCNICO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38325"/>
            <a:ext cx="8696325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Estructura de un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Sistema Operativo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Linux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886325"/>
            <a:ext cx="8382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Enfoque en Linux: Explicado sin dolor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09587" y="61341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98628" y="55052"/>
                </a:moveTo>
                <a:cubicBezTo>
                  <a:pt x="99075" y="55275"/>
                  <a:pt x="99432" y="55811"/>
                  <a:pt x="99968" y="55811"/>
                </a:cubicBezTo>
                <a:cubicBezTo>
                  <a:pt x="100459" y="55811"/>
                  <a:pt x="101218" y="55632"/>
                  <a:pt x="101263" y="55141"/>
                </a:cubicBezTo>
                <a:cubicBezTo>
                  <a:pt x="101352" y="54516"/>
                  <a:pt x="100414" y="54114"/>
                  <a:pt x="99834" y="53846"/>
                </a:cubicBezTo>
                <a:cubicBezTo>
                  <a:pt x="99075" y="53533"/>
                  <a:pt x="98093" y="53400"/>
                  <a:pt x="97378" y="53801"/>
                </a:cubicBezTo>
                <a:cubicBezTo>
                  <a:pt x="97200" y="53891"/>
                  <a:pt x="97021" y="54114"/>
                  <a:pt x="97110" y="54293"/>
                </a:cubicBezTo>
                <a:cubicBezTo>
                  <a:pt x="97244" y="54873"/>
                  <a:pt x="98137" y="54784"/>
                  <a:pt x="98628" y="55052"/>
                </a:cubicBezTo>
                <a:close/>
                <a:moveTo>
                  <a:pt x="88850" y="55811"/>
                </a:moveTo>
                <a:cubicBezTo>
                  <a:pt x="89386" y="55811"/>
                  <a:pt x="89743" y="55275"/>
                  <a:pt x="90190" y="55052"/>
                </a:cubicBezTo>
                <a:cubicBezTo>
                  <a:pt x="90681" y="54784"/>
                  <a:pt x="91574" y="54873"/>
                  <a:pt x="91753" y="54337"/>
                </a:cubicBezTo>
                <a:cubicBezTo>
                  <a:pt x="91842" y="54159"/>
                  <a:pt x="91663" y="53935"/>
                  <a:pt x="91485" y="53846"/>
                </a:cubicBezTo>
                <a:cubicBezTo>
                  <a:pt x="90770" y="53444"/>
                  <a:pt x="89788" y="53578"/>
                  <a:pt x="89029" y="53891"/>
                </a:cubicBezTo>
                <a:cubicBezTo>
                  <a:pt x="88449" y="54159"/>
                  <a:pt x="87511" y="54560"/>
                  <a:pt x="87600" y="55185"/>
                </a:cubicBezTo>
                <a:cubicBezTo>
                  <a:pt x="87645" y="55632"/>
                  <a:pt x="88404" y="55855"/>
                  <a:pt x="88850" y="55811"/>
                </a:cubicBezTo>
                <a:close/>
                <a:moveTo>
                  <a:pt x="187523" y="180290"/>
                </a:moveTo>
                <a:cubicBezTo>
                  <a:pt x="185916" y="178504"/>
                  <a:pt x="185157" y="175111"/>
                  <a:pt x="184309" y="171495"/>
                </a:cubicBezTo>
                <a:cubicBezTo>
                  <a:pt x="183505" y="167878"/>
                  <a:pt x="182567" y="163994"/>
                  <a:pt x="179621" y="161493"/>
                </a:cubicBezTo>
                <a:cubicBezTo>
                  <a:pt x="179040" y="161002"/>
                  <a:pt x="178460" y="160556"/>
                  <a:pt x="177835" y="160199"/>
                </a:cubicBezTo>
                <a:cubicBezTo>
                  <a:pt x="177254" y="159841"/>
                  <a:pt x="176629" y="159529"/>
                  <a:pt x="176004" y="159306"/>
                </a:cubicBezTo>
                <a:cubicBezTo>
                  <a:pt x="180112" y="147117"/>
                  <a:pt x="178504" y="134972"/>
                  <a:pt x="174352" y="123989"/>
                </a:cubicBezTo>
                <a:cubicBezTo>
                  <a:pt x="169262" y="110550"/>
                  <a:pt x="160377" y="98807"/>
                  <a:pt x="153591" y="90770"/>
                </a:cubicBezTo>
                <a:cubicBezTo>
                  <a:pt x="145956" y="81171"/>
                  <a:pt x="138544" y="72063"/>
                  <a:pt x="138678" y="58623"/>
                </a:cubicBezTo>
                <a:cubicBezTo>
                  <a:pt x="138901" y="38130"/>
                  <a:pt x="140955" y="45"/>
                  <a:pt x="104835" y="0"/>
                </a:cubicBezTo>
                <a:cubicBezTo>
                  <a:pt x="59115" y="-89"/>
                  <a:pt x="70545" y="46166"/>
                  <a:pt x="70053" y="60365"/>
                </a:cubicBezTo>
                <a:cubicBezTo>
                  <a:pt x="69294" y="70812"/>
                  <a:pt x="67196" y="79028"/>
                  <a:pt x="60008" y="89252"/>
                </a:cubicBezTo>
                <a:cubicBezTo>
                  <a:pt x="51569" y="99298"/>
                  <a:pt x="39692" y="115506"/>
                  <a:pt x="34067" y="132427"/>
                </a:cubicBezTo>
                <a:cubicBezTo>
                  <a:pt x="31388" y="140419"/>
                  <a:pt x="30138" y="148545"/>
                  <a:pt x="31299" y="156225"/>
                </a:cubicBezTo>
                <a:cubicBezTo>
                  <a:pt x="28396" y="158814"/>
                  <a:pt x="26209" y="162788"/>
                  <a:pt x="23887" y="165244"/>
                </a:cubicBezTo>
                <a:cubicBezTo>
                  <a:pt x="22012" y="167164"/>
                  <a:pt x="19288" y="167878"/>
                  <a:pt x="16297" y="168950"/>
                </a:cubicBezTo>
                <a:cubicBezTo>
                  <a:pt x="13305" y="170021"/>
                  <a:pt x="10046" y="171629"/>
                  <a:pt x="8037" y="175424"/>
                </a:cubicBezTo>
                <a:cubicBezTo>
                  <a:pt x="7099" y="177165"/>
                  <a:pt x="6787" y="179040"/>
                  <a:pt x="6787" y="180960"/>
                </a:cubicBezTo>
                <a:cubicBezTo>
                  <a:pt x="6787" y="182701"/>
                  <a:pt x="7054" y="184487"/>
                  <a:pt x="7322" y="186229"/>
                </a:cubicBezTo>
                <a:cubicBezTo>
                  <a:pt x="7858" y="189845"/>
                  <a:pt x="8439" y="193238"/>
                  <a:pt x="7680" y="195516"/>
                </a:cubicBezTo>
                <a:cubicBezTo>
                  <a:pt x="5358" y="201945"/>
                  <a:pt x="5045" y="206410"/>
                  <a:pt x="6697" y="209669"/>
                </a:cubicBezTo>
                <a:cubicBezTo>
                  <a:pt x="8394" y="212928"/>
                  <a:pt x="11787" y="214357"/>
                  <a:pt x="15672" y="215161"/>
                </a:cubicBezTo>
                <a:cubicBezTo>
                  <a:pt x="23396" y="216768"/>
                  <a:pt x="33888" y="216366"/>
                  <a:pt x="42148" y="220742"/>
                </a:cubicBezTo>
                <a:cubicBezTo>
                  <a:pt x="50989" y="225385"/>
                  <a:pt x="59963" y="227037"/>
                  <a:pt x="67107" y="225385"/>
                </a:cubicBezTo>
                <a:cubicBezTo>
                  <a:pt x="72286" y="224224"/>
                  <a:pt x="76527" y="221099"/>
                  <a:pt x="78671" y="216366"/>
                </a:cubicBezTo>
                <a:cubicBezTo>
                  <a:pt x="84252" y="216322"/>
                  <a:pt x="90413" y="213955"/>
                  <a:pt x="100236" y="213420"/>
                </a:cubicBezTo>
                <a:cubicBezTo>
                  <a:pt x="106888" y="212884"/>
                  <a:pt x="115238" y="215786"/>
                  <a:pt x="124837" y="215250"/>
                </a:cubicBezTo>
                <a:cubicBezTo>
                  <a:pt x="125105" y="216277"/>
                  <a:pt x="125462" y="217304"/>
                  <a:pt x="125953" y="218242"/>
                </a:cubicBezTo>
                <a:lnTo>
                  <a:pt x="125953" y="218286"/>
                </a:lnTo>
                <a:cubicBezTo>
                  <a:pt x="129659" y="225743"/>
                  <a:pt x="136580" y="229136"/>
                  <a:pt x="143947" y="228555"/>
                </a:cubicBezTo>
                <a:cubicBezTo>
                  <a:pt x="151358" y="227975"/>
                  <a:pt x="159172" y="223644"/>
                  <a:pt x="165512" y="216098"/>
                </a:cubicBezTo>
                <a:cubicBezTo>
                  <a:pt x="171584" y="208776"/>
                  <a:pt x="181585" y="205740"/>
                  <a:pt x="188238" y="201722"/>
                </a:cubicBezTo>
                <a:cubicBezTo>
                  <a:pt x="191542" y="199712"/>
                  <a:pt x="194221" y="197212"/>
                  <a:pt x="194444" y="193551"/>
                </a:cubicBezTo>
                <a:cubicBezTo>
                  <a:pt x="194623" y="189890"/>
                  <a:pt x="192479" y="185827"/>
                  <a:pt x="187523" y="180290"/>
                </a:cubicBezTo>
                <a:close/>
                <a:moveTo>
                  <a:pt x="99923" y="38978"/>
                </a:moveTo>
                <a:cubicBezTo>
                  <a:pt x="104299" y="29066"/>
                  <a:pt x="115193" y="29245"/>
                  <a:pt x="119569" y="38799"/>
                </a:cubicBezTo>
                <a:cubicBezTo>
                  <a:pt x="122471" y="45140"/>
                  <a:pt x="121176" y="52596"/>
                  <a:pt x="117649" y="56837"/>
                </a:cubicBezTo>
                <a:cubicBezTo>
                  <a:pt x="116934" y="56480"/>
                  <a:pt x="115014" y="55677"/>
                  <a:pt x="112023" y="54650"/>
                </a:cubicBezTo>
                <a:cubicBezTo>
                  <a:pt x="112514" y="54114"/>
                  <a:pt x="113407" y="53444"/>
                  <a:pt x="113764" y="52596"/>
                </a:cubicBezTo>
                <a:cubicBezTo>
                  <a:pt x="115907" y="47327"/>
                  <a:pt x="113675" y="40541"/>
                  <a:pt x="109701" y="40407"/>
                </a:cubicBezTo>
                <a:cubicBezTo>
                  <a:pt x="106442" y="40184"/>
                  <a:pt x="103495" y="45229"/>
                  <a:pt x="104433" y="50676"/>
                </a:cubicBezTo>
                <a:cubicBezTo>
                  <a:pt x="102602" y="49783"/>
                  <a:pt x="100236" y="49113"/>
                  <a:pt x="98628" y="48711"/>
                </a:cubicBezTo>
                <a:cubicBezTo>
                  <a:pt x="98182" y="45631"/>
                  <a:pt x="98494" y="42193"/>
                  <a:pt x="99923" y="38978"/>
                </a:cubicBezTo>
                <a:close/>
                <a:moveTo>
                  <a:pt x="81751" y="33844"/>
                </a:moveTo>
                <a:cubicBezTo>
                  <a:pt x="86261" y="33844"/>
                  <a:pt x="91038" y="40184"/>
                  <a:pt x="90279" y="48801"/>
                </a:cubicBezTo>
                <a:cubicBezTo>
                  <a:pt x="88716" y="49247"/>
                  <a:pt x="87109" y="49917"/>
                  <a:pt x="85725" y="50855"/>
                </a:cubicBezTo>
                <a:cubicBezTo>
                  <a:pt x="86261" y="46881"/>
                  <a:pt x="84252" y="41880"/>
                  <a:pt x="81439" y="42103"/>
                </a:cubicBezTo>
                <a:cubicBezTo>
                  <a:pt x="77688" y="42416"/>
                  <a:pt x="77063" y="51569"/>
                  <a:pt x="80635" y="54650"/>
                </a:cubicBezTo>
                <a:cubicBezTo>
                  <a:pt x="81082" y="55007"/>
                  <a:pt x="81483" y="54560"/>
                  <a:pt x="78001" y="57105"/>
                </a:cubicBezTo>
                <a:cubicBezTo>
                  <a:pt x="71036" y="50587"/>
                  <a:pt x="73313" y="33844"/>
                  <a:pt x="81751" y="33844"/>
                </a:cubicBezTo>
                <a:close/>
                <a:moveTo>
                  <a:pt x="75679" y="60945"/>
                </a:moveTo>
                <a:cubicBezTo>
                  <a:pt x="78447" y="58891"/>
                  <a:pt x="81751" y="56480"/>
                  <a:pt x="81975" y="56257"/>
                </a:cubicBezTo>
                <a:cubicBezTo>
                  <a:pt x="84073" y="54293"/>
                  <a:pt x="88002" y="49917"/>
                  <a:pt x="94431" y="49917"/>
                </a:cubicBezTo>
                <a:cubicBezTo>
                  <a:pt x="97601" y="49917"/>
                  <a:pt x="101397" y="50944"/>
                  <a:pt x="105995" y="53891"/>
                </a:cubicBezTo>
                <a:cubicBezTo>
                  <a:pt x="108808" y="55721"/>
                  <a:pt x="111041" y="55855"/>
                  <a:pt x="116086" y="58043"/>
                </a:cubicBezTo>
                <a:cubicBezTo>
                  <a:pt x="119836" y="59606"/>
                  <a:pt x="122203" y="62374"/>
                  <a:pt x="120774" y="66169"/>
                </a:cubicBezTo>
                <a:cubicBezTo>
                  <a:pt x="119613" y="69339"/>
                  <a:pt x="115863" y="72598"/>
                  <a:pt x="110639" y="74250"/>
                </a:cubicBezTo>
                <a:cubicBezTo>
                  <a:pt x="105683" y="75858"/>
                  <a:pt x="101798" y="81394"/>
                  <a:pt x="93583" y="80903"/>
                </a:cubicBezTo>
                <a:cubicBezTo>
                  <a:pt x="91842" y="80814"/>
                  <a:pt x="90458" y="80456"/>
                  <a:pt x="89297" y="79965"/>
                </a:cubicBezTo>
                <a:cubicBezTo>
                  <a:pt x="85725" y="78403"/>
                  <a:pt x="83850" y="75322"/>
                  <a:pt x="80367" y="73268"/>
                </a:cubicBezTo>
                <a:cubicBezTo>
                  <a:pt x="76527" y="71125"/>
                  <a:pt x="74474" y="68625"/>
                  <a:pt x="73804" y="66437"/>
                </a:cubicBezTo>
                <a:cubicBezTo>
                  <a:pt x="73179" y="64249"/>
                  <a:pt x="73804" y="62419"/>
                  <a:pt x="75679" y="60945"/>
                </a:cubicBezTo>
                <a:close/>
                <a:moveTo>
                  <a:pt x="77153" y="210071"/>
                </a:moveTo>
                <a:cubicBezTo>
                  <a:pt x="75947" y="225743"/>
                  <a:pt x="57552" y="225430"/>
                  <a:pt x="43532" y="218108"/>
                </a:cubicBezTo>
                <a:cubicBezTo>
                  <a:pt x="30182" y="211053"/>
                  <a:pt x="12903" y="215205"/>
                  <a:pt x="9376" y="208330"/>
                </a:cubicBezTo>
                <a:cubicBezTo>
                  <a:pt x="8305" y="206231"/>
                  <a:pt x="8305" y="202659"/>
                  <a:pt x="10537" y="196542"/>
                </a:cubicBezTo>
                <a:lnTo>
                  <a:pt x="10537" y="196453"/>
                </a:lnTo>
                <a:cubicBezTo>
                  <a:pt x="11609" y="193060"/>
                  <a:pt x="10805" y="189309"/>
                  <a:pt x="10269" y="185782"/>
                </a:cubicBezTo>
                <a:cubicBezTo>
                  <a:pt x="9733" y="182300"/>
                  <a:pt x="9465" y="179085"/>
                  <a:pt x="10671" y="176852"/>
                </a:cubicBezTo>
                <a:cubicBezTo>
                  <a:pt x="12234" y="173861"/>
                  <a:pt x="14466" y="172789"/>
                  <a:pt x="17279" y="171807"/>
                </a:cubicBezTo>
                <a:cubicBezTo>
                  <a:pt x="21878" y="170155"/>
                  <a:pt x="22547" y="170289"/>
                  <a:pt x="26030" y="167387"/>
                </a:cubicBezTo>
                <a:cubicBezTo>
                  <a:pt x="28486" y="164842"/>
                  <a:pt x="30272" y="161627"/>
                  <a:pt x="32415" y="159350"/>
                </a:cubicBezTo>
                <a:cubicBezTo>
                  <a:pt x="34692" y="156895"/>
                  <a:pt x="36880" y="155734"/>
                  <a:pt x="40318" y="156270"/>
                </a:cubicBezTo>
                <a:cubicBezTo>
                  <a:pt x="43934" y="156805"/>
                  <a:pt x="47059" y="159306"/>
                  <a:pt x="50096" y="163413"/>
                </a:cubicBezTo>
                <a:lnTo>
                  <a:pt x="58847" y="179308"/>
                </a:lnTo>
                <a:cubicBezTo>
                  <a:pt x="63088" y="188193"/>
                  <a:pt x="78090" y="200918"/>
                  <a:pt x="77153" y="210071"/>
                </a:cubicBezTo>
                <a:close/>
                <a:moveTo>
                  <a:pt x="76527" y="198507"/>
                </a:moveTo>
                <a:cubicBezTo>
                  <a:pt x="74697" y="195560"/>
                  <a:pt x="72241" y="192435"/>
                  <a:pt x="70098" y="189756"/>
                </a:cubicBezTo>
                <a:cubicBezTo>
                  <a:pt x="73268" y="189756"/>
                  <a:pt x="76438" y="188774"/>
                  <a:pt x="77554" y="185782"/>
                </a:cubicBezTo>
                <a:cubicBezTo>
                  <a:pt x="78581" y="183014"/>
                  <a:pt x="77554" y="179130"/>
                  <a:pt x="74250" y="174665"/>
                </a:cubicBezTo>
                <a:cubicBezTo>
                  <a:pt x="68223" y="166539"/>
                  <a:pt x="57150" y="160154"/>
                  <a:pt x="57150" y="160154"/>
                </a:cubicBezTo>
                <a:cubicBezTo>
                  <a:pt x="51122" y="156403"/>
                  <a:pt x="47729" y="151805"/>
                  <a:pt x="46166" y="146804"/>
                </a:cubicBezTo>
                <a:cubicBezTo>
                  <a:pt x="44604" y="141803"/>
                  <a:pt x="44827" y="136401"/>
                  <a:pt x="46033" y="131088"/>
                </a:cubicBezTo>
                <a:cubicBezTo>
                  <a:pt x="48354" y="120863"/>
                  <a:pt x="54337" y="110907"/>
                  <a:pt x="58177" y="104656"/>
                </a:cubicBezTo>
                <a:cubicBezTo>
                  <a:pt x="59204" y="103897"/>
                  <a:pt x="58534" y="106085"/>
                  <a:pt x="54292" y="113943"/>
                </a:cubicBezTo>
                <a:cubicBezTo>
                  <a:pt x="50497" y="121131"/>
                  <a:pt x="43398" y="137740"/>
                  <a:pt x="53132" y="150733"/>
                </a:cubicBezTo>
                <a:cubicBezTo>
                  <a:pt x="53400" y="141491"/>
                  <a:pt x="55587" y="132070"/>
                  <a:pt x="59293" y="123274"/>
                </a:cubicBezTo>
                <a:cubicBezTo>
                  <a:pt x="64651" y="111041"/>
                  <a:pt x="75947" y="89833"/>
                  <a:pt x="76840" y="72956"/>
                </a:cubicBezTo>
                <a:cubicBezTo>
                  <a:pt x="77331" y="73313"/>
                  <a:pt x="78894" y="74384"/>
                  <a:pt x="79608" y="74786"/>
                </a:cubicBezTo>
                <a:cubicBezTo>
                  <a:pt x="81662" y="75992"/>
                  <a:pt x="83225" y="77778"/>
                  <a:pt x="85234" y="79385"/>
                </a:cubicBezTo>
                <a:cubicBezTo>
                  <a:pt x="90770" y="83850"/>
                  <a:pt x="97959" y="83493"/>
                  <a:pt x="104165" y="79921"/>
                </a:cubicBezTo>
                <a:cubicBezTo>
                  <a:pt x="106933" y="78358"/>
                  <a:pt x="109165" y="76572"/>
                  <a:pt x="111264" y="75902"/>
                </a:cubicBezTo>
                <a:cubicBezTo>
                  <a:pt x="115684" y="74518"/>
                  <a:pt x="119211" y="72063"/>
                  <a:pt x="121221" y="69205"/>
                </a:cubicBezTo>
                <a:cubicBezTo>
                  <a:pt x="124658" y="82778"/>
                  <a:pt x="132695" y="102379"/>
                  <a:pt x="137830" y="111934"/>
                </a:cubicBezTo>
                <a:cubicBezTo>
                  <a:pt x="140553" y="117024"/>
                  <a:pt x="146000" y="127784"/>
                  <a:pt x="148367" y="140777"/>
                </a:cubicBezTo>
                <a:cubicBezTo>
                  <a:pt x="149840" y="140732"/>
                  <a:pt x="151492" y="140955"/>
                  <a:pt x="153233" y="141402"/>
                </a:cubicBezTo>
                <a:cubicBezTo>
                  <a:pt x="159395" y="125462"/>
                  <a:pt x="148010" y="108272"/>
                  <a:pt x="142830" y="103495"/>
                </a:cubicBezTo>
                <a:cubicBezTo>
                  <a:pt x="140732" y="101441"/>
                  <a:pt x="140643" y="100548"/>
                  <a:pt x="141669" y="100593"/>
                </a:cubicBezTo>
                <a:cubicBezTo>
                  <a:pt x="147295" y="105594"/>
                  <a:pt x="154707" y="115639"/>
                  <a:pt x="157386" y="126936"/>
                </a:cubicBezTo>
                <a:cubicBezTo>
                  <a:pt x="158636" y="132115"/>
                  <a:pt x="158859" y="137517"/>
                  <a:pt x="157564" y="142875"/>
                </a:cubicBezTo>
                <a:cubicBezTo>
                  <a:pt x="164887" y="145911"/>
                  <a:pt x="173593" y="150867"/>
                  <a:pt x="171271" y="158413"/>
                </a:cubicBezTo>
                <a:cubicBezTo>
                  <a:pt x="170289" y="158368"/>
                  <a:pt x="169843" y="158413"/>
                  <a:pt x="169396" y="158413"/>
                </a:cubicBezTo>
                <a:cubicBezTo>
                  <a:pt x="170825" y="153903"/>
                  <a:pt x="167655" y="150555"/>
                  <a:pt x="159216" y="146759"/>
                </a:cubicBezTo>
                <a:cubicBezTo>
                  <a:pt x="150465" y="142920"/>
                  <a:pt x="143143" y="142920"/>
                  <a:pt x="142116" y="152340"/>
                </a:cubicBezTo>
                <a:cubicBezTo>
                  <a:pt x="136714" y="154216"/>
                  <a:pt x="133945" y="158904"/>
                  <a:pt x="132561" y="164529"/>
                </a:cubicBezTo>
                <a:cubicBezTo>
                  <a:pt x="131311" y="169530"/>
                  <a:pt x="130954" y="175558"/>
                  <a:pt x="130597" y="182344"/>
                </a:cubicBezTo>
                <a:cubicBezTo>
                  <a:pt x="130373" y="185782"/>
                  <a:pt x="128989" y="190381"/>
                  <a:pt x="127561" y="195292"/>
                </a:cubicBezTo>
                <a:cubicBezTo>
                  <a:pt x="113228" y="205517"/>
                  <a:pt x="93315" y="209982"/>
                  <a:pt x="76527" y="198507"/>
                </a:cubicBezTo>
                <a:close/>
                <a:moveTo>
                  <a:pt x="191452" y="193372"/>
                </a:moveTo>
                <a:cubicBezTo>
                  <a:pt x="191051" y="200873"/>
                  <a:pt x="173057" y="202257"/>
                  <a:pt x="163235" y="214134"/>
                </a:cubicBezTo>
                <a:cubicBezTo>
                  <a:pt x="157341" y="221144"/>
                  <a:pt x="150108" y="225028"/>
                  <a:pt x="143768" y="225519"/>
                </a:cubicBezTo>
                <a:cubicBezTo>
                  <a:pt x="137428" y="226010"/>
                  <a:pt x="131936" y="223376"/>
                  <a:pt x="128721" y="216902"/>
                </a:cubicBezTo>
                <a:cubicBezTo>
                  <a:pt x="126623" y="211946"/>
                  <a:pt x="127650" y="206588"/>
                  <a:pt x="129213" y="200695"/>
                </a:cubicBezTo>
                <a:cubicBezTo>
                  <a:pt x="130865" y="194355"/>
                  <a:pt x="133320" y="187836"/>
                  <a:pt x="133633" y="182567"/>
                </a:cubicBezTo>
                <a:cubicBezTo>
                  <a:pt x="133990" y="175781"/>
                  <a:pt x="134392" y="169843"/>
                  <a:pt x="135508" y="165289"/>
                </a:cubicBezTo>
                <a:cubicBezTo>
                  <a:pt x="136669" y="160690"/>
                  <a:pt x="138455" y="157609"/>
                  <a:pt x="141625" y="155868"/>
                </a:cubicBezTo>
                <a:cubicBezTo>
                  <a:pt x="141759" y="155778"/>
                  <a:pt x="141937" y="155734"/>
                  <a:pt x="142071" y="155644"/>
                </a:cubicBezTo>
                <a:cubicBezTo>
                  <a:pt x="142429" y="161538"/>
                  <a:pt x="145331" y="167521"/>
                  <a:pt x="150465" y="168816"/>
                </a:cubicBezTo>
                <a:cubicBezTo>
                  <a:pt x="156091" y="170289"/>
                  <a:pt x="164172" y="165467"/>
                  <a:pt x="167610" y="161538"/>
                </a:cubicBezTo>
                <a:cubicBezTo>
                  <a:pt x="171629" y="161404"/>
                  <a:pt x="174620" y="161136"/>
                  <a:pt x="177701" y="163815"/>
                </a:cubicBezTo>
                <a:cubicBezTo>
                  <a:pt x="182121" y="167610"/>
                  <a:pt x="180871" y="177344"/>
                  <a:pt x="185336" y="182389"/>
                </a:cubicBezTo>
                <a:cubicBezTo>
                  <a:pt x="190068" y="187568"/>
                  <a:pt x="191586" y="191095"/>
                  <a:pt x="191452" y="193372"/>
                </a:cubicBezTo>
                <a:close/>
                <a:moveTo>
                  <a:pt x="77420" y="66392"/>
                </a:moveTo>
                <a:cubicBezTo>
                  <a:pt x="78313" y="67241"/>
                  <a:pt x="79519" y="68401"/>
                  <a:pt x="80992" y="69562"/>
                </a:cubicBezTo>
                <a:cubicBezTo>
                  <a:pt x="83939" y="71884"/>
                  <a:pt x="88047" y="74295"/>
                  <a:pt x="93181" y="74295"/>
                </a:cubicBezTo>
                <a:cubicBezTo>
                  <a:pt x="98361" y="74295"/>
                  <a:pt x="103227" y="71661"/>
                  <a:pt x="107379" y="69473"/>
                </a:cubicBezTo>
                <a:cubicBezTo>
                  <a:pt x="109567" y="68312"/>
                  <a:pt x="112246" y="66348"/>
                  <a:pt x="113987" y="64830"/>
                </a:cubicBezTo>
                <a:cubicBezTo>
                  <a:pt x="115729" y="63311"/>
                  <a:pt x="116622" y="62017"/>
                  <a:pt x="115372" y="61883"/>
                </a:cubicBezTo>
                <a:cubicBezTo>
                  <a:pt x="114121" y="61749"/>
                  <a:pt x="114211" y="63044"/>
                  <a:pt x="112693" y="64160"/>
                </a:cubicBezTo>
                <a:cubicBezTo>
                  <a:pt x="110728" y="65589"/>
                  <a:pt x="108362" y="67464"/>
                  <a:pt x="106487" y="68535"/>
                </a:cubicBezTo>
                <a:cubicBezTo>
                  <a:pt x="103183" y="70411"/>
                  <a:pt x="97780" y="73089"/>
                  <a:pt x="93137" y="73089"/>
                </a:cubicBezTo>
                <a:cubicBezTo>
                  <a:pt x="88493" y="73089"/>
                  <a:pt x="84787" y="70946"/>
                  <a:pt x="82019" y="68759"/>
                </a:cubicBezTo>
                <a:cubicBezTo>
                  <a:pt x="80635" y="67642"/>
                  <a:pt x="79474" y="66526"/>
                  <a:pt x="78581" y="65678"/>
                </a:cubicBezTo>
                <a:cubicBezTo>
                  <a:pt x="77912" y="65053"/>
                  <a:pt x="77733" y="63624"/>
                  <a:pt x="76661" y="63490"/>
                </a:cubicBezTo>
                <a:cubicBezTo>
                  <a:pt x="76036" y="63445"/>
                  <a:pt x="75858" y="65142"/>
                  <a:pt x="77420" y="66392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0" name="Text 7"/>
          <p:cNvSpPr/>
          <p:nvPr/>
        </p:nvSpPr>
        <p:spPr>
          <a:xfrm>
            <a:off x="952500" y="6115050"/>
            <a:ext cx="50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675358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789658" y="6134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3" name="Text 10"/>
          <p:cNvSpPr/>
          <p:nvPr/>
        </p:nvSpPr>
        <p:spPr>
          <a:xfrm>
            <a:off x="2246858" y="6115050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057823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172123" y="6134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Text 13"/>
          <p:cNvSpPr/>
          <p:nvPr/>
        </p:nvSpPr>
        <p:spPr>
          <a:xfrm>
            <a:off x="3629323" y="61150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9371" y="359371"/>
            <a:ext cx="1322131" cy="328314"/>
          </a:xfrm>
          <a:custGeom>
            <a:avLst/>
            <a:gdLst/>
            <a:ahLst/>
            <a:cxnLst/>
            <a:rect l="l" t="t" r="r" b="b"/>
            <a:pathLst>
              <a:path w="1322131" h="328314">
                <a:moveTo>
                  <a:pt x="70988" y="0"/>
                </a:moveTo>
                <a:lnTo>
                  <a:pt x="1251143" y="0"/>
                </a:lnTo>
                <a:cubicBezTo>
                  <a:pt x="1290349" y="0"/>
                  <a:pt x="1322131" y="31782"/>
                  <a:pt x="1322131" y="70988"/>
                </a:cubicBezTo>
                <a:lnTo>
                  <a:pt x="1322131" y="257326"/>
                </a:lnTo>
                <a:cubicBezTo>
                  <a:pt x="1322131" y="296532"/>
                  <a:pt x="1290349" y="328314"/>
                  <a:pt x="1251143" y="328314"/>
                </a:cubicBezTo>
                <a:lnTo>
                  <a:pt x="70988" y="328314"/>
                </a:lnTo>
                <a:cubicBezTo>
                  <a:pt x="31809" y="328314"/>
                  <a:pt x="0" y="296506"/>
                  <a:pt x="0" y="257326"/>
                </a:cubicBezTo>
                <a:lnTo>
                  <a:pt x="0" y="70988"/>
                </a:lnTo>
                <a:cubicBezTo>
                  <a:pt x="0" y="31809"/>
                  <a:pt x="31809" y="0"/>
                  <a:pt x="70988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05782" y="470288"/>
            <a:ext cx="1095444" cy="1242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b="1" spc="49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4934" y="798603"/>
            <a:ext cx="11641852" cy="354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5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del Kernel Linux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371" y="1335441"/>
            <a:ext cx="7568978" cy="4232594"/>
          </a:xfrm>
          <a:custGeom>
            <a:avLst/>
            <a:gdLst/>
            <a:ahLst/>
            <a:cxnLst/>
            <a:rect l="l" t="t" r="r" b="b"/>
            <a:pathLst>
              <a:path w="7568978" h="4232594">
                <a:moveTo>
                  <a:pt x="106492" y="0"/>
                </a:moveTo>
                <a:lnTo>
                  <a:pt x="7462486" y="0"/>
                </a:lnTo>
                <a:cubicBezTo>
                  <a:pt x="7521300" y="0"/>
                  <a:pt x="7568978" y="47678"/>
                  <a:pt x="7568978" y="106492"/>
                </a:cubicBezTo>
                <a:lnTo>
                  <a:pt x="7568978" y="4126102"/>
                </a:lnTo>
                <a:cubicBezTo>
                  <a:pt x="7568978" y="4184916"/>
                  <a:pt x="7521300" y="4232594"/>
                  <a:pt x="7462486" y="4232594"/>
                </a:cubicBezTo>
                <a:lnTo>
                  <a:pt x="106492" y="4232594"/>
                </a:lnTo>
                <a:cubicBezTo>
                  <a:pt x="47678" y="4232594"/>
                  <a:pt x="0" y="4184916"/>
                  <a:pt x="0" y="4126102"/>
                </a:cubicBezTo>
                <a:lnTo>
                  <a:pt x="0" y="106492"/>
                </a:lnTo>
                <a:cubicBezTo>
                  <a:pt x="0" y="47717"/>
                  <a:pt x="47717" y="0"/>
                  <a:pt x="106492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3459" y="1552838"/>
            <a:ext cx="177467" cy="177467"/>
          </a:xfrm>
          <a:custGeom>
            <a:avLst/>
            <a:gdLst/>
            <a:ahLst/>
            <a:cxnLst/>
            <a:rect l="l" t="t" r="r" b="b"/>
            <a:pathLst>
              <a:path w="177467" h="177467">
                <a:moveTo>
                  <a:pt x="98439" y="-451"/>
                </a:moveTo>
                <a:cubicBezTo>
                  <a:pt x="92442" y="-3917"/>
                  <a:pt x="85025" y="-3917"/>
                  <a:pt x="79028" y="-451"/>
                </a:cubicBezTo>
                <a:lnTo>
                  <a:pt x="49843" y="16395"/>
                </a:lnTo>
                <a:cubicBezTo>
                  <a:pt x="43847" y="19861"/>
                  <a:pt x="40138" y="26273"/>
                  <a:pt x="40138" y="33206"/>
                </a:cubicBezTo>
                <a:lnTo>
                  <a:pt x="40138" y="68526"/>
                </a:lnTo>
                <a:lnTo>
                  <a:pt x="9532" y="86203"/>
                </a:lnTo>
                <a:cubicBezTo>
                  <a:pt x="3535" y="89669"/>
                  <a:pt x="-173" y="96082"/>
                  <a:pt x="-173" y="103014"/>
                </a:cubicBezTo>
                <a:lnTo>
                  <a:pt x="-173" y="136740"/>
                </a:lnTo>
                <a:cubicBezTo>
                  <a:pt x="-173" y="143672"/>
                  <a:pt x="3535" y="150085"/>
                  <a:pt x="9532" y="153551"/>
                </a:cubicBezTo>
                <a:lnTo>
                  <a:pt x="38752" y="170396"/>
                </a:lnTo>
                <a:cubicBezTo>
                  <a:pt x="44748" y="173862"/>
                  <a:pt x="52166" y="173862"/>
                  <a:pt x="58162" y="170396"/>
                </a:cubicBezTo>
                <a:lnTo>
                  <a:pt x="88768" y="152719"/>
                </a:lnTo>
                <a:lnTo>
                  <a:pt x="119374" y="170396"/>
                </a:lnTo>
                <a:cubicBezTo>
                  <a:pt x="125371" y="173862"/>
                  <a:pt x="132788" y="173862"/>
                  <a:pt x="138785" y="170396"/>
                </a:cubicBezTo>
                <a:lnTo>
                  <a:pt x="167935" y="153551"/>
                </a:lnTo>
                <a:cubicBezTo>
                  <a:pt x="173932" y="150085"/>
                  <a:pt x="177641" y="143672"/>
                  <a:pt x="177641" y="136740"/>
                </a:cubicBezTo>
                <a:lnTo>
                  <a:pt x="177641" y="103014"/>
                </a:lnTo>
                <a:cubicBezTo>
                  <a:pt x="177641" y="96082"/>
                  <a:pt x="173932" y="89669"/>
                  <a:pt x="167935" y="86203"/>
                </a:cubicBezTo>
                <a:lnTo>
                  <a:pt x="137329" y="68526"/>
                </a:lnTo>
                <a:lnTo>
                  <a:pt x="137329" y="33206"/>
                </a:lnTo>
                <a:cubicBezTo>
                  <a:pt x="137329" y="26273"/>
                  <a:pt x="133620" y="19861"/>
                  <a:pt x="127624" y="16395"/>
                </a:cubicBezTo>
                <a:lnTo>
                  <a:pt x="98439" y="-451"/>
                </a:lnTo>
                <a:close/>
                <a:moveTo>
                  <a:pt x="80415" y="101420"/>
                </a:moveTo>
                <a:lnTo>
                  <a:pt x="80415" y="138334"/>
                </a:lnTo>
                <a:lnTo>
                  <a:pt x="49809" y="156012"/>
                </a:lnTo>
                <a:cubicBezTo>
                  <a:pt x="49393" y="156254"/>
                  <a:pt x="48907" y="156393"/>
                  <a:pt x="48422" y="156393"/>
                </a:cubicBezTo>
                <a:lnTo>
                  <a:pt x="48422" y="119894"/>
                </a:lnTo>
                <a:lnTo>
                  <a:pt x="80415" y="101420"/>
                </a:lnTo>
                <a:close/>
                <a:moveTo>
                  <a:pt x="160622" y="101628"/>
                </a:moveTo>
                <a:cubicBezTo>
                  <a:pt x="160864" y="102044"/>
                  <a:pt x="161003" y="102529"/>
                  <a:pt x="161003" y="103014"/>
                </a:cubicBezTo>
                <a:lnTo>
                  <a:pt x="161003" y="136740"/>
                </a:lnTo>
                <a:cubicBezTo>
                  <a:pt x="161003" y="137745"/>
                  <a:pt x="160483" y="138646"/>
                  <a:pt x="159617" y="139132"/>
                </a:cubicBezTo>
                <a:lnTo>
                  <a:pt x="130397" y="155977"/>
                </a:lnTo>
                <a:cubicBezTo>
                  <a:pt x="129981" y="156220"/>
                  <a:pt x="129496" y="156358"/>
                  <a:pt x="129010" y="156358"/>
                </a:cubicBezTo>
                <a:lnTo>
                  <a:pt x="129010" y="119860"/>
                </a:lnTo>
                <a:lnTo>
                  <a:pt x="160622" y="101628"/>
                </a:lnTo>
                <a:close/>
                <a:moveTo>
                  <a:pt x="120726" y="33206"/>
                </a:moveTo>
                <a:lnTo>
                  <a:pt x="120726" y="68526"/>
                </a:lnTo>
                <a:lnTo>
                  <a:pt x="88734" y="87001"/>
                </a:lnTo>
                <a:lnTo>
                  <a:pt x="88734" y="50086"/>
                </a:lnTo>
                <a:lnTo>
                  <a:pt x="120345" y="31854"/>
                </a:lnTo>
                <a:cubicBezTo>
                  <a:pt x="120588" y="32270"/>
                  <a:pt x="120726" y="32755"/>
                  <a:pt x="120726" y="3324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63109" y="1517345"/>
            <a:ext cx="7072070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Linux es Monolítico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1275" y="1907773"/>
            <a:ext cx="7205170" cy="514655"/>
          </a:xfrm>
          <a:custGeom>
            <a:avLst/>
            <a:gdLst/>
            <a:ahLst/>
            <a:cxnLst/>
            <a:rect l="l" t="t" r="r" b="b"/>
            <a:pathLst>
              <a:path w="7205170" h="514655">
                <a:moveTo>
                  <a:pt x="70986" y="0"/>
                </a:moveTo>
                <a:lnTo>
                  <a:pt x="7134184" y="0"/>
                </a:lnTo>
                <a:cubicBezTo>
                  <a:pt x="7173389" y="0"/>
                  <a:pt x="7205170" y="31782"/>
                  <a:pt x="7205170" y="70986"/>
                </a:cubicBezTo>
                <a:lnTo>
                  <a:pt x="7205170" y="443669"/>
                </a:lnTo>
                <a:cubicBezTo>
                  <a:pt x="7205170" y="482873"/>
                  <a:pt x="7173389" y="514655"/>
                  <a:pt x="7134184" y="514655"/>
                </a:cubicBezTo>
                <a:lnTo>
                  <a:pt x="70986" y="514655"/>
                </a:lnTo>
                <a:cubicBezTo>
                  <a:pt x="31782" y="514655"/>
                  <a:pt x="0" y="482873"/>
                  <a:pt x="0" y="443669"/>
                </a:cubicBezTo>
                <a:lnTo>
                  <a:pt x="0" y="70986"/>
                </a:lnTo>
                <a:cubicBezTo>
                  <a:pt x="0" y="31808"/>
                  <a:pt x="31808" y="0"/>
                  <a:pt x="7098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83249" y="2049747"/>
            <a:ext cx="6992210" cy="230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🧱 </a:t>
            </a:r>
            <a:pPr>
              <a:lnSpc>
                <a:spcPct val="140000"/>
              </a:lnSpc>
            </a:pPr>
            <a:r>
              <a:rPr lang="en-US" sz="1118" b="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Monolítico</a:t>
            </a:r>
            <a:pPr>
              <a:lnSpc>
                <a:spcPct val="140000"/>
              </a:lnSpc>
            </a:pPr>
            <a:r>
              <a:rPr lang="en-US" sz="1118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Todo el núcleo vive en el mismo espacio de memoria.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275" y="2564402"/>
            <a:ext cx="7285031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Ventajas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7895" y="2954830"/>
            <a:ext cx="124227" cy="141974"/>
          </a:xfrm>
          <a:custGeom>
            <a:avLst/>
            <a:gdLst/>
            <a:ahLst/>
            <a:cxnLst/>
            <a:rect l="l" t="t" r="r" b="b"/>
            <a:pathLst>
              <a:path w="124227" h="141974">
                <a:moveTo>
                  <a:pt x="70987" y="17747"/>
                </a:moveTo>
                <a:cubicBezTo>
                  <a:pt x="70987" y="12839"/>
                  <a:pt x="67022" y="8873"/>
                  <a:pt x="62114" y="8873"/>
                </a:cubicBezTo>
                <a:cubicBezTo>
                  <a:pt x="57205" y="8873"/>
                  <a:pt x="53240" y="12839"/>
                  <a:pt x="53240" y="17747"/>
                </a:cubicBezTo>
                <a:lnTo>
                  <a:pt x="53240" y="62114"/>
                </a:lnTo>
                <a:lnTo>
                  <a:pt x="8873" y="62114"/>
                </a:lnTo>
                <a:cubicBezTo>
                  <a:pt x="3965" y="62114"/>
                  <a:pt x="0" y="66079"/>
                  <a:pt x="0" y="70987"/>
                </a:cubicBezTo>
                <a:cubicBezTo>
                  <a:pt x="0" y="75895"/>
                  <a:pt x="3965" y="79860"/>
                  <a:pt x="8873" y="79860"/>
                </a:cubicBezTo>
                <a:lnTo>
                  <a:pt x="53240" y="79860"/>
                </a:lnTo>
                <a:lnTo>
                  <a:pt x="53240" y="124227"/>
                </a:lnTo>
                <a:cubicBezTo>
                  <a:pt x="53240" y="129135"/>
                  <a:pt x="57205" y="133100"/>
                  <a:pt x="62114" y="133100"/>
                </a:cubicBezTo>
                <a:cubicBezTo>
                  <a:pt x="67022" y="133100"/>
                  <a:pt x="70987" y="129135"/>
                  <a:pt x="70987" y="124227"/>
                </a:cubicBezTo>
                <a:lnTo>
                  <a:pt x="70987" y="79860"/>
                </a:lnTo>
                <a:lnTo>
                  <a:pt x="115354" y="79860"/>
                </a:lnTo>
                <a:cubicBezTo>
                  <a:pt x="120262" y="79860"/>
                  <a:pt x="124227" y="75895"/>
                  <a:pt x="124227" y="70987"/>
                </a:cubicBezTo>
                <a:cubicBezTo>
                  <a:pt x="124227" y="66079"/>
                  <a:pt x="120262" y="62114"/>
                  <a:pt x="115354" y="62114"/>
                </a:cubicBezTo>
                <a:lnTo>
                  <a:pt x="70987" y="62114"/>
                </a:lnTo>
                <a:lnTo>
                  <a:pt x="70987" y="1774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2" name="Text 10"/>
          <p:cNvSpPr/>
          <p:nvPr/>
        </p:nvSpPr>
        <p:spPr>
          <a:xfrm>
            <a:off x="789729" y="2919336"/>
            <a:ext cx="2200594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rendimiento (menos overhead)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7895" y="3203284"/>
            <a:ext cx="124227" cy="141974"/>
          </a:xfrm>
          <a:custGeom>
            <a:avLst/>
            <a:gdLst/>
            <a:ahLst/>
            <a:cxnLst/>
            <a:rect l="l" t="t" r="r" b="b"/>
            <a:pathLst>
              <a:path w="124227" h="141974">
                <a:moveTo>
                  <a:pt x="70987" y="17747"/>
                </a:moveTo>
                <a:cubicBezTo>
                  <a:pt x="70987" y="12839"/>
                  <a:pt x="67022" y="8873"/>
                  <a:pt x="62114" y="8873"/>
                </a:cubicBezTo>
                <a:cubicBezTo>
                  <a:pt x="57205" y="8873"/>
                  <a:pt x="53240" y="12839"/>
                  <a:pt x="53240" y="17747"/>
                </a:cubicBezTo>
                <a:lnTo>
                  <a:pt x="53240" y="62114"/>
                </a:lnTo>
                <a:lnTo>
                  <a:pt x="8873" y="62114"/>
                </a:lnTo>
                <a:cubicBezTo>
                  <a:pt x="3965" y="62114"/>
                  <a:pt x="0" y="66079"/>
                  <a:pt x="0" y="70987"/>
                </a:cubicBezTo>
                <a:cubicBezTo>
                  <a:pt x="0" y="75895"/>
                  <a:pt x="3965" y="79860"/>
                  <a:pt x="8873" y="79860"/>
                </a:cubicBezTo>
                <a:lnTo>
                  <a:pt x="53240" y="79860"/>
                </a:lnTo>
                <a:lnTo>
                  <a:pt x="53240" y="124227"/>
                </a:lnTo>
                <a:cubicBezTo>
                  <a:pt x="53240" y="129135"/>
                  <a:pt x="57205" y="133100"/>
                  <a:pt x="62114" y="133100"/>
                </a:cubicBezTo>
                <a:cubicBezTo>
                  <a:pt x="67022" y="133100"/>
                  <a:pt x="70987" y="129135"/>
                  <a:pt x="70987" y="124227"/>
                </a:cubicBezTo>
                <a:lnTo>
                  <a:pt x="70987" y="79860"/>
                </a:lnTo>
                <a:lnTo>
                  <a:pt x="115354" y="79860"/>
                </a:lnTo>
                <a:cubicBezTo>
                  <a:pt x="120262" y="79860"/>
                  <a:pt x="124227" y="75895"/>
                  <a:pt x="124227" y="70987"/>
                </a:cubicBezTo>
                <a:cubicBezTo>
                  <a:pt x="124227" y="66079"/>
                  <a:pt x="120262" y="62114"/>
                  <a:pt x="115354" y="62114"/>
                </a:cubicBezTo>
                <a:lnTo>
                  <a:pt x="70987" y="62114"/>
                </a:lnTo>
                <a:lnTo>
                  <a:pt x="70987" y="1774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4" name="Text 12"/>
          <p:cNvSpPr/>
          <p:nvPr/>
        </p:nvSpPr>
        <p:spPr>
          <a:xfrm>
            <a:off x="789729" y="3167790"/>
            <a:ext cx="2449048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Comunicación directa entre componentes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7895" y="3451738"/>
            <a:ext cx="124227" cy="141974"/>
          </a:xfrm>
          <a:custGeom>
            <a:avLst/>
            <a:gdLst/>
            <a:ahLst/>
            <a:cxnLst/>
            <a:rect l="l" t="t" r="r" b="b"/>
            <a:pathLst>
              <a:path w="124227" h="141974">
                <a:moveTo>
                  <a:pt x="70987" y="17747"/>
                </a:moveTo>
                <a:cubicBezTo>
                  <a:pt x="70987" y="12839"/>
                  <a:pt x="67022" y="8873"/>
                  <a:pt x="62114" y="8873"/>
                </a:cubicBezTo>
                <a:cubicBezTo>
                  <a:pt x="57205" y="8873"/>
                  <a:pt x="53240" y="12839"/>
                  <a:pt x="53240" y="17747"/>
                </a:cubicBezTo>
                <a:lnTo>
                  <a:pt x="53240" y="62114"/>
                </a:lnTo>
                <a:lnTo>
                  <a:pt x="8873" y="62114"/>
                </a:lnTo>
                <a:cubicBezTo>
                  <a:pt x="3965" y="62114"/>
                  <a:pt x="0" y="66079"/>
                  <a:pt x="0" y="70987"/>
                </a:cubicBezTo>
                <a:cubicBezTo>
                  <a:pt x="0" y="75895"/>
                  <a:pt x="3965" y="79860"/>
                  <a:pt x="8873" y="79860"/>
                </a:cubicBezTo>
                <a:lnTo>
                  <a:pt x="53240" y="79860"/>
                </a:lnTo>
                <a:lnTo>
                  <a:pt x="53240" y="124227"/>
                </a:lnTo>
                <a:cubicBezTo>
                  <a:pt x="53240" y="129135"/>
                  <a:pt x="57205" y="133100"/>
                  <a:pt x="62114" y="133100"/>
                </a:cubicBezTo>
                <a:cubicBezTo>
                  <a:pt x="67022" y="133100"/>
                  <a:pt x="70987" y="129135"/>
                  <a:pt x="70987" y="124227"/>
                </a:cubicBezTo>
                <a:lnTo>
                  <a:pt x="70987" y="79860"/>
                </a:lnTo>
                <a:lnTo>
                  <a:pt x="115354" y="79860"/>
                </a:lnTo>
                <a:cubicBezTo>
                  <a:pt x="120262" y="79860"/>
                  <a:pt x="124227" y="75895"/>
                  <a:pt x="124227" y="70987"/>
                </a:cubicBezTo>
                <a:cubicBezTo>
                  <a:pt x="124227" y="66079"/>
                  <a:pt x="120262" y="62114"/>
                  <a:pt x="115354" y="62114"/>
                </a:cubicBezTo>
                <a:lnTo>
                  <a:pt x="70987" y="62114"/>
                </a:lnTo>
                <a:lnTo>
                  <a:pt x="70987" y="1774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6" name="Text 14"/>
          <p:cNvSpPr/>
          <p:nvPr/>
        </p:nvSpPr>
        <p:spPr>
          <a:xfrm>
            <a:off x="789729" y="3416245"/>
            <a:ext cx="1641572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simple de implementar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1275" y="3735686"/>
            <a:ext cx="7285031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Desventajas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7895" y="4126114"/>
            <a:ext cx="124227" cy="141974"/>
          </a:xfrm>
          <a:custGeom>
            <a:avLst/>
            <a:gdLst/>
            <a:ahLst/>
            <a:cxnLst/>
            <a:rect l="l" t="t" r="r" b="b"/>
            <a:pathLst>
              <a:path w="124227" h="141974">
                <a:moveTo>
                  <a:pt x="0" y="70987"/>
                </a:moveTo>
                <a:cubicBezTo>
                  <a:pt x="0" y="66079"/>
                  <a:pt x="3965" y="62114"/>
                  <a:pt x="8873" y="62114"/>
                </a:cubicBezTo>
                <a:lnTo>
                  <a:pt x="115354" y="62114"/>
                </a:lnTo>
                <a:cubicBezTo>
                  <a:pt x="120262" y="62114"/>
                  <a:pt x="124227" y="66079"/>
                  <a:pt x="124227" y="70987"/>
                </a:cubicBezTo>
                <a:cubicBezTo>
                  <a:pt x="124227" y="75895"/>
                  <a:pt x="120262" y="79860"/>
                  <a:pt x="115354" y="79860"/>
                </a:cubicBezTo>
                <a:lnTo>
                  <a:pt x="8873" y="79860"/>
                </a:lnTo>
                <a:cubicBezTo>
                  <a:pt x="3965" y="79860"/>
                  <a:pt x="0" y="75895"/>
                  <a:pt x="0" y="70987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9" name="Text 17"/>
          <p:cNvSpPr/>
          <p:nvPr/>
        </p:nvSpPr>
        <p:spPr>
          <a:xfrm>
            <a:off x="789729" y="4090620"/>
            <a:ext cx="2271581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error puede afectar todo el sistema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7895" y="4374568"/>
            <a:ext cx="124227" cy="141974"/>
          </a:xfrm>
          <a:custGeom>
            <a:avLst/>
            <a:gdLst/>
            <a:ahLst/>
            <a:cxnLst/>
            <a:rect l="l" t="t" r="r" b="b"/>
            <a:pathLst>
              <a:path w="124227" h="141974">
                <a:moveTo>
                  <a:pt x="0" y="70987"/>
                </a:moveTo>
                <a:cubicBezTo>
                  <a:pt x="0" y="66079"/>
                  <a:pt x="3965" y="62114"/>
                  <a:pt x="8873" y="62114"/>
                </a:cubicBezTo>
                <a:lnTo>
                  <a:pt x="115354" y="62114"/>
                </a:lnTo>
                <a:cubicBezTo>
                  <a:pt x="120262" y="62114"/>
                  <a:pt x="124227" y="66079"/>
                  <a:pt x="124227" y="70987"/>
                </a:cubicBezTo>
                <a:cubicBezTo>
                  <a:pt x="124227" y="75895"/>
                  <a:pt x="120262" y="79860"/>
                  <a:pt x="115354" y="79860"/>
                </a:cubicBezTo>
                <a:lnTo>
                  <a:pt x="8873" y="79860"/>
                </a:lnTo>
                <a:cubicBezTo>
                  <a:pt x="3965" y="79860"/>
                  <a:pt x="0" y="75895"/>
                  <a:pt x="0" y="70987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1" name="Text 19"/>
          <p:cNvSpPr/>
          <p:nvPr/>
        </p:nvSpPr>
        <p:spPr>
          <a:xfrm>
            <a:off x="789729" y="4339074"/>
            <a:ext cx="1978760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difícil de mantener y depurar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59371" y="5718882"/>
            <a:ext cx="7568978" cy="1135790"/>
          </a:xfrm>
          <a:custGeom>
            <a:avLst/>
            <a:gdLst/>
            <a:ahLst/>
            <a:cxnLst/>
            <a:rect l="l" t="t" r="r" b="b"/>
            <a:pathLst>
              <a:path w="7568978" h="1135790">
                <a:moveTo>
                  <a:pt x="106480" y="0"/>
                </a:moveTo>
                <a:lnTo>
                  <a:pt x="7462498" y="0"/>
                </a:lnTo>
                <a:cubicBezTo>
                  <a:pt x="7521305" y="0"/>
                  <a:pt x="7568978" y="47673"/>
                  <a:pt x="7568978" y="106480"/>
                </a:cubicBezTo>
                <a:lnTo>
                  <a:pt x="7568978" y="1029310"/>
                </a:lnTo>
                <a:cubicBezTo>
                  <a:pt x="7568978" y="1088118"/>
                  <a:pt x="7521305" y="1135790"/>
                  <a:pt x="7462498" y="1135790"/>
                </a:cubicBezTo>
                <a:lnTo>
                  <a:pt x="106480" y="1135790"/>
                </a:lnTo>
                <a:cubicBezTo>
                  <a:pt x="47673" y="1135790"/>
                  <a:pt x="0" y="1088118"/>
                  <a:pt x="0" y="1029310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14655" y="5900786"/>
            <a:ext cx="159721" cy="141974"/>
          </a:xfrm>
          <a:custGeom>
            <a:avLst/>
            <a:gdLst/>
            <a:ahLst/>
            <a:cxnLst/>
            <a:rect l="l" t="t" r="r" b="b"/>
            <a:pathLst>
              <a:path w="159721" h="141974">
                <a:moveTo>
                  <a:pt x="79860" y="17747"/>
                </a:moveTo>
                <a:cubicBezTo>
                  <a:pt x="109253" y="17747"/>
                  <a:pt x="133100" y="41594"/>
                  <a:pt x="133100" y="70987"/>
                </a:cubicBezTo>
                <a:cubicBezTo>
                  <a:pt x="133100" y="100380"/>
                  <a:pt x="109253" y="124227"/>
                  <a:pt x="79860" y="124227"/>
                </a:cubicBezTo>
                <a:cubicBezTo>
                  <a:pt x="61781" y="124227"/>
                  <a:pt x="45781" y="115215"/>
                  <a:pt x="36159" y="101406"/>
                </a:cubicBezTo>
                <a:cubicBezTo>
                  <a:pt x="33358" y="97385"/>
                  <a:pt x="27812" y="96415"/>
                  <a:pt x="23792" y="99215"/>
                </a:cubicBezTo>
                <a:cubicBezTo>
                  <a:pt x="19771" y="102016"/>
                  <a:pt x="18800" y="107562"/>
                  <a:pt x="21601" y="111583"/>
                </a:cubicBezTo>
                <a:cubicBezTo>
                  <a:pt x="34412" y="129939"/>
                  <a:pt x="55736" y="141974"/>
                  <a:pt x="79860" y="141974"/>
                </a:cubicBezTo>
                <a:cubicBezTo>
                  <a:pt x="119069" y="141974"/>
                  <a:pt x="150847" y="110196"/>
                  <a:pt x="150847" y="70987"/>
                </a:cubicBezTo>
                <a:cubicBezTo>
                  <a:pt x="150847" y="31778"/>
                  <a:pt x="119069" y="0"/>
                  <a:pt x="79860" y="0"/>
                </a:cubicBezTo>
                <a:cubicBezTo>
                  <a:pt x="56096" y="0"/>
                  <a:pt x="35078" y="11674"/>
                  <a:pt x="22183" y="29587"/>
                </a:cubicBezTo>
                <a:lnTo>
                  <a:pt x="22183" y="22183"/>
                </a:lnTo>
                <a:cubicBezTo>
                  <a:pt x="22183" y="17275"/>
                  <a:pt x="18218" y="13310"/>
                  <a:pt x="13310" y="13310"/>
                </a:cubicBezTo>
                <a:cubicBezTo>
                  <a:pt x="8402" y="13310"/>
                  <a:pt x="4437" y="17275"/>
                  <a:pt x="4437" y="22183"/>
                </a:cubicBezTo>
                <a:lnTo>
                  <a:pt x="4437" y="53240"/>
                </a:lnTo>
                <a:cubicBezTo>
                  <a:pt x="4437" y="58148"/>
                  <a:pt x="8402" y="62114"/>
                  <a:pt x="13310" y="62114"/>
                </a:cubicBezTo>
                <a:lnTo>
                  <a:pt x="20131" y="62114"/>
                </a:lnTo>
                <a:cubicBezTo>
                  <a:pt x="20270" y="62114"/>
                  <a:pt x="20409" y="62114"/>
                  <a:pt x="20547" y="62114"/>
                </a:cubicBezTo>
                <a:lnTo>
                  <a:pt x="44395" y="62114"/>
                </a:lnTo>
                <a:cubicBezTo>
                  <a:pt x="49303" y="62114"/>
                  <a:pt x="53268" y="58148"/>
                  <a:pt x="53268" y="53240"/>
                </a:cubicBezTo>
                <a:cubicBezTo>
                  <a:pt x="53268" y="48332"/>
                  <a:pt x="49303" y="44367"/>
                  <a:pt x="44395" y="44367"/>
                </a:cubicBezTo>
                <a:lnTo>
                  <a:pt x="33774" y="44367"/>
                </a:lnTo>
                <a:cubicBezTo>
                  <a:pt x="42953" y="28450"/>
                  <a:pt x="60172" y="17747"/>
                  <a:pt x="79860" y="17747"/>
                </a:cubicBezTo>
                <a:close/>
                <a:moveTo>
                  <a:pt x="86515" y="42148"/>
                </a:moveTo>
                <a:cubicBezTo>
                  <a:pt x="86515" y="38460"/>
                  <a:pt x="83548" y="35493"/>
                  <a:pt x="79860" y="35493"/>
                </a:cubicBezTo>
                <a:cubicBezTo>
                  <a:pt x="76172" y="35493"/>
                  <a:pt x="73205" y="38460"/>
                  <a:pt x="73205" y="42148"/>
                </a:cubicBezTo>
                <a:lnTo>
                  <a:pt x="73205" y="70987"/>
                </a:lnTo>
                <a:cubicBezTo>
                  <a:pt x="73205" y="72762"/>
                  <a:pt x="73898" y="74453"/>
                  <a:pt x="75146" y="75701"/>
                </a:cubicBezTo>
                <a:lnTo>
                  <a:pt x="95111" y="95666"/>
                </a:lnTo>
                <a:cubicBezTo>
                  <a:pt x="97718" y="98272"/>
                  <a:pt x="101933" y="98272"/>
                  <a:pt x="104512" y="95666"/>
                </a:cubicBezTo>
                <a:cubicBezTo>
                  <a:pt x="107090" y="93059"/>
                  <a:pt x="107118" y="88845"/>
                  <a:pt x="104512" y="86266"/>
                </a:cubicBezTo>
                <a:lnTo>
                  <a:pt x="86488" y="68242"/>
                </a:lnTo>
                <a:lnTo>
                  <a:pt x="86488" y="42148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4" name="Text 22"/>
          <p:cNvSpPr/>
          <p:nvPr/>
        </p:nvSpPr>
        <p:spPr>
          <a:xfrm>
            <a:off x="683249" y="5865293"/>
            <a:ext cx="7169677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Debate Histórico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5782" y="6149240"/>
            <a:ext cx="7338271" cy="204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1992, Tanenbaum vs Torvalds debatieron sobre arquitecturas.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5782" y="6422096"/>
            <a:ext cx="3655825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"Linux es un paso atrás a los años 70. Los microkernels han ganado." — Tanenbaum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180324" y="6422096"/>
            <a:ext cx="3655825" cy="283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"Los microkernels son más complicados. Los algoritmos distribuidos no son más simples." — Torvalds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16631" y="1335441"/>
            <a:ext cx="3717939" cy="3664699"/>
          </a:xfrm>
          <a:custGeom>
            <a:avLst/>
            <a:gdLst/>
            <a:ahLst/>
            <a:cxnLst/>
            <a:rect l="l" t="t" r="r" b="b"/>
            <a:pathLst>
              <a:path w="3717939" h="3664699">
                <a:moveTo>
                  <a:pt x="106496" y="0"/>
                </a:moveTo>
                <a:lnTo>
                  <a:pt x="3611443" y="0"/>
                </a:lnTo>
                <a:cubicBezTo>
                  <a:pt x="3670259" y="0"/>
                  <a:pt x="3717939" y="47680"/>
                  <a:pt x="3717939" y="106496"/>
                </a:cubicBezTo>
                <a:lnTo>
                  <a:pt x="3717939" y="3558203"/>
                </a:lnTo>
                <a:cubicBezTo>
                  <a:pt x="3717939" y="3617019"/>
                  <a:pt x="3670259" y="3664699"/>
                  <a:pt x="3611443" y="3664699"/>
                </a:cubicBezTo>
                <a:lnTo>
                  <a:pt x="106496" y="3664699"/>
                </a:lnTo>
                <a:cubicBezTo>
                  <a:pt x="47680" y="3664699"/>
                  <a:pt x="0" y="3617019"/>
                  <a:pt x="0" y="3558203"/>
                </a:cubicBezTo>
                <a:lnTo>
                  <a:pt x="0" y="106496"/>
                </a:lnTo>
                <a:cubicBezTo>
                  <a:pt x="0" y="47719"/>
                  <a:pt x="47719" y="0"/>
                  <a:pt x="106496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298535" y="1552838"/>
            <a:ext cx="221834" cy="177467"/>
          </a:xfrm>
          <a:custGeom>
            <a:avLst/>
            <a:gdLst/>
            <a:ahLst/>
            <a:cxnLst/>
            <a:rect l="l" t="t" r="r" b="b"/>
            <a:pathLst>
              <a:path w="221834" h="177467">
                <a:moveTo>
                  <a:pt x="133100" y="11092"/>
                </a:moveTo>
                <a:lnTo>
                  <a:pt x="177467" y="11092"/>
                </a:lnTo>
                <a:cubicBezTo>
                  <a:pt x="183602" y="11092"/>
                  <a:pt x="188559" y="16048"/>
                  <a:pt x="188559" y="22183"/>
                </a:cubicBezTo>
                <a:cubicBezTo>
                  <a:pt x="188559" y="28319"/>
                  <a:pt x="183602" y="33275"/>
                  <a:pt x="177467" y="33275"/>
                </a:cubicBezTo>
                <a:lnTo>
                  <a:pt x="138092" y="33275"/>
                </a:lnTo>
                <a:cubicBezTo>
                  <a:pt x="136289" y="42218"/>
                  <a:pt x="130154" y="49601"/>
                  <a:pt x="122009" y="53136"/>
                </a:cubicBezTo>
                <a:lnTo>
                  <a:pt x="122009" y="155284"/>
                </a:lnTo>
                <a:lnTo>
                  <a:pt x="177467" y="155284"/>
                </a:lnTo>
                <a:cubicBezTo>
                  <a:pt x="183602" y="155284"/>
                  <a:pt x="188559" y="160240"/>
                  <a:pt x="188559" y="166376"/>
                </a:cubicBezTo>
                <a:cubicBezTo>
                  <a:pt x="188559" y="172511"/>
                  <a:pt x="183602" y="177467"/>
                  <a:pt x="177467" y="177467"/>
                </a:cubicBezTo>
                <a:lnTo>
                  <a:pt x="44367" y="177467"/>
                </a:lnTo>
                <a:cubicBezTo>
                  <a:pt x="38232" y="177467"/>
                  <a:pt x="33275" y="172511"/>
                  <a:pt x="33275" y="166376"/>
                </a:cubicBezTo>
                <a:cubicBezTo>
                  <a:pt x="33275" y="160240"/>
                  <a:pt x="38232" y="155284"/>
                  <a:pt x="44367" y="155284"/>
                </a:cubicBezTo>
                <a:lnTo>
                  <a:pt x="99825" y="155284"/>
                </a:lnTo>
                <a:lnTo>
                  <a:pt x="99825" y="53136"/>
                </a:lnTo>
                <a:cubicBezTo>
                  <a:pt x="91680" y="49566"/>
                  <a:pt x="85545" y="42183"/>
                  <a:pt x="83742" y="33275"/>
                </a:cubicBezTo>
                <a:lnTo>
                  <a:pt x="44367" y="33275"/>
                </a:lnTo>
                <a:cubicBezTo>
                  <a:pt x="38232" y="33275"/>
                  <a:pt x="33275" y="28319"/>
                  <a:pt x="33275" y="22183"/>
                </a:cubicBezTo>
                <a:cubicBezTo>
                  <a:pt x="33275" y="16048"/>
                  <a:pt x="38232" y="11092"/>
                  <a:pt x="44367" y="11092"/>
                </a:cubicBezTo>
                <a:lnTo>
                  <a:pt x="88734" y="11092"/>
                </a:lnTo>
                <a:cubicBezTo>
                  <a:pt x="93794" y="4367"/>
                  <a:pt x="101836" y="0"/>
                  <a:pt x="110917" y="0"/>
                </a:cubicBezTo>
                <a:cubicBezTo>
                  <a:pt x="119998" y="0"/>
                  <a:pt x="128040" y="4367"/>
                  <a:pt x="133100" y="11092"/>
                </a:cubicBezTo>
                <a:close/>
                <a:moveTo>
                  <a:pt x="152372" y="110917"/>
                </a:moveTo>
                <a:lnTo>
                  <a:pt x="202562" y="110917"/>
                </a:lnTo>
                <a:lnTo>
                  <a:pt x="177467" y="67867"/>
                </a:lnTo>
                <a:lnTo>
                  <a:pt x="152372" y="110917"/>
                </a:lnTo>
                <a:close/>
                <a:moveTo>
                  <a:pt x="177467" y="144192"/>
                </a:moveTo>
                <a:cubicBezTo>
                  <a:pt x="155665" y="144192"/>
                  <a:pt x="137537" y="132407"/>
                  <a:pt x="133794" y="116844"/>
                </a:cubicBezTo>
                <a:cubicBezTo>
                  <a:pt x="132892" y="113031"/>
                  <a:pt x="134140" y="109115"/>
                  <a:pt x="136116" y="105718"/>
                </a:cubicBezTo>
                <a:lnTo>
                  <a:pt x="169114" y="49150"/>
                </a:lnTo>
                <a:cubicBezTo>
                  <a:pt x="170847" y="46169"/>
                  <a:pt x="174036" y="44367"/>
                  <a:pt x="177467" y="44367"/>
                </a:cubicBezTo>
                <a:cubicBezTo>
                  <a:pt x="180899" y="44367"/>
                  <a:pt x="184088" y="46204"/>
                  <a:pt x="185821" y="49150"/>
                </a:cubicBezTo>
                <a:lnTo>
                  <a:pt x="218819" y="105718"/>
                </a:lnTo>
                <a:cubicBezTo>
                  <a:pt x="220794" y="109115"/>
                  <a:pt x="222042" y="113031"/>
                  <a:pt x="221141" y="116844"/>
                </a:cubicBezTo>
                <a:cubicBezTo>
                  <a:pt x="217397" y="132373"/>
                  <a:pt x="199269" y="144192"/>
                  <a:pt x="177467" y="144192"/>
                </a:cubicBezTo>
                <a:close/>
                <a:moveTo>
                  <a:pt x="43951" y="67867"/>
                </a:moveTo>
                <a:lnTo>
                  <a:pt x="18856" y="110917"/>
                </a:lnTo>
                <a:lnTo>
                  <a:pt x="69081" y="110917"/>
                </a:lnTo>
                <a:lnTo>
                  <a:pt x="43951" y="67867"/>
                </a:lnTo>
                <a:close/>
                <a:moveTo>
                  <a:pt x="312" y="116844"/>
                </a:moveTo>
                <a:cubicBezTo>
                  <a:pt x="-589" y="113031"/>
                  <a:pt x="659" y="109115"/>
                  <a:pt x="2634" y="105718"/>
                </a:cubicBezTo>
                <a:lnTo>
                  <a:pt x="35632" y="49150"/>
                </a:lnTo>
                <a:cubicBezTo>
                  <a:pt x="37365" y="46169"/>
                  <a:pt x="40554" y="44367"/>
                  <a:pt x="43986" y="44367"/>
                </a:cubicBezTo>
                <a:cubicBezTo>
                  <a:pt x="47417" y="44367"/>
                  <a:pt x="50606" y="46204"/>
                  <a:pt x="52339" y="49150"/>
                </a:cubicBezTo>
                <a:lnTo>
                  <a:pt x="85337" y="105718"/>
                </a:lnTo>
                <a:cubicBezTo>
                  <a:pt x="87313" y="109115"/>
                  <a:pt x="88560" y="113031"/>
                  <a:pt x="87659" y="116844"/>
                </a:cubicBezTo>
                <a:cubicBezTo>
                  <a:pt x="83916" y="132373"/>
                  <a:pt x="65788" y="144192"/>
                  <a:pt x="43986" y="144192"/>
                </a:cubicBezTo>
                <a:cubicBezTo>
                  <a:pt x="22183" y="144192"/>
                  <a:pt x="4055" y="132407"/>
                  <a:pt x="312" y="116844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0" name="Text 28"/>
          <p:cNvSpPr/>
          <p:nvPr/>
        </p:nvSpPr>
        <p:spPr>
          <a:xfrm>
            <a:off x="8520369" y="1517345"/>
            <a:ext cx="3221031" cy="248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7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Comparación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02972" y="1912210"/>
            <a:ext cx="3345258" cy="1393118"/>
          </a:xfrm>
          <a:custGeom>
            <a:avLst/>
            <a:gdLst/>
            <a:ahLst/>
            <a:cxnLst/>
            <a:rect l="l" t="t" r="r" b="b"/>
            <a:pathLst>
              <a:path w="3345258" h="1393118">
                <a:moveTo>
                  <a:pt x="70993" y="0"/>
                </a:moveTo>
                <a:lnTo>
                  <a:pt x="3274264" y="0"/>
                </a:lnTo>
                <a:cubicBezTo>
                  <a:pt x="3313473" y="0"/>
                  <a:pt x="3345258" y="31785"/>
                  <a:pt x="3345258" y="70993"/>
                </a:cubicBezTo>
                <a:lnTo>
                  <a:pt x="3345258" y="1322125"/>
                </a:lnTo>
                <a:cubicBezTo>
                  <a:pt x="3345258" y="1361333"/>
                  <a:pt x="3313473" y="1393118"/>
                  <a:pt x="3274264" y="1393118"/>
                </a:cubicBezTo>
                <a:lnTo>
                  <a:pt x="70993" y="1393118"/>
                </a:lnTo>
                <a:cubicBezTo>
                  <a:pt x="31785" y="1393118"/>
                  <a:pt x="0" y="1361333"/>
                  <a:pt x="0" y="1322125"/>
                </a:cubicBezTo>
                <a:lnTo>
                  <a:pt x="0" y="70993"/>
                </a:lnTo>
                <a:cubicBezTo>
                  <a:pt x="0" y="31811"/>
                  <a:pt x="31811" y="0"/>
                  <a:pt x="70993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413889" y="2023127"/>
            <a:ext cx="3194410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Monolítico (Linux)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13889" y="2307074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Todo en kernel space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13889" y="2520035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Alto rendimiento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413889" y="2732996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Módulos cargables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413889" y="2981450"/>
            <a:ext cx="452541" cy="212961"/>
          </a:xfrm>
          <a:custGeom>
            <a:avLst/>
            <a:gdLst/>
            <a:ahLst/>
            <a:cxnLst/>
            <a:rect l="l" t="t" r="r" b="b"/>
            <a:pathLst>
              <a:path w="452541" h="212961">
                <a:moveTo>
                  <a:pt x="35494" y="0"/>
                </a:moveTo>
                <a:lnTo>
                  <a:pt x="417047" y="0"/>
                </a:lnTo>
                <a:cubicBezTo>
                  <a:pt x="436650" y="0"/>
                  <a:pt x="452541" y="15891"/>
                  <a:pt x="452541" y="35494"/>
                </a:cubicBezTo>
                <a:lnTo>
                  <a:pt x="452541" y="177467"/>
                </a:lnTo>
                <a:cubicBezTo>
                  <a:pt x="452541" y="197069"/>
                  <a:pt x="436650" y="212961"/>
                  <a:pt x="417047" y="212961"/>
                </a:cubicBezTo>
                <a:lnTo>
                  <a:pt x="35494" y="212961"/>
                </a:lnTo>
                <a:cubicBezTo>
                  <a:pt x="15904" y="212961"/>
                  <a:pt x="0" y="197056"/>
                  <a:pt x="0" y="177467"/>
                </a:cubicBezTo>
                <a:lnTo>
                  <a:pt x="0" y="35494"/>
                </a:lnTo>
                <a:cubicBezTo>
                  <a:pt x="0" y="15904"/>
                  <a:pt x="15904" y="0"/>
                  <a:pt x="35494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413889" y="2981450"/>
            <a:ext cx="505782" cy="212961"/>
          </a:xfrm>
          <a:prstGeom prst="rect">
            <a:avLst/>
          </a:prstGeom>
          <a:noFill/>
          <a:ln/>
        </p:spPr>
        <p:txBody>
          <a:bodyPr wrap="square" lIns="70987" tIns="35493" rIns="70987" bIns="35493" rtlCol="0" anchor="ctr"/>
          <a:lstStyle/>
          <a:p>
            <a:pPr>
              <a:lnSpc>
                <a:spcPct val="110000"/>
              </a:lnSpc>
            </a:pPr>
            <a:r>
              <a:rPr lang="en-US" sz="838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02972" y="3420681"/>
            <a:ext cx="3345258" cy="1393118"/>
          </a:xfrm>
          <a:custGeom>
            <a:avLst/>
            <a:gdLst/>
            <a:ahLst/>
            <a:cxnLst/>
            <a:rect l="l" t="t" r="r" b="b"/>
            <a:pathLst>
              <a:path w="3345258" h="1393118">
                <a:moveTo>
                  <a:pt x="70993" y="0"/>
                </a:moveTo>
                <a:lnTo>
                  <a:pt x="3274264" y="0"/>
                </a:lnTo>
                <a:cubicBezTo>
                  <a:pt x="3313473" y="0"/>
                  <a:pt x="3345258" y="31785"/>
                  <a:pt x="3345258" y="70993"/>
                </a:cubicBezTo>
                <a:lnTo>
                  <a:pt x="3345258" y="1322125"/>
                </a:lnTo>
                <a:cubicBezTo>
                  <a:pt x="3345258" y="1361333"/>
                  <a:pt x="3313473" y="1393118"/>
                  <a:pt x="3274264" y="1393118"/>
                </a:cubicBezTo>
                <a:lnTo>
                  <a:pt x="70993" y="1393118"/>
                </a:lnTo>
                <a:cubicBezTo>
                  <a:pt x="31785" y="1393118"/>
                  <a:pt x="0" y="1361333"/>
                  <a:pt x="0" y="1322125"/>
                </a:cubicBezTo>
                <a:lnTo>
                  <a:pt x="0" y="70993"/>
                </a:lnTo>
                <a:cubicBezTo>
                  <a:pt x="0" y="31811"/>
                  <a:pt x="31811" y="0"/>
                  <a:pt x="70993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413889" y="3531598"/>
            <a:ext cx="3194410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Microkernel (MINIX)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13889" y="3815546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Solo lo esencial en kernel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13889" y="4028507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Mayor seguridad y estabilidad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13889" y="4241467"/>
            <a:ext cx="3185537" cy="17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Mayor overhead de comunicación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13889" y="4489921"/>
            <a:ext cx="505782" cy="212961"/>
          </a:xfrm>
          <a:custGeom>
            <a:avLst/>
            <a:gdLst/>
            <a:ahLst/>
            <a:cxnLst/>
            <a:rect l="l" t="t" r="r" b="b"/>
            <a:pathLst>
              <a:path w="505782" h="212961">
                <a:moveTo>
                  <a:pt x="35494" y="0"/>
                </a:moveTo>
                <a:lnTo>
                  <a:pt x="470287" y="0"/>
                </a:lnTo>
                <a:cubicBezTo>
                  <a:pt x="489890" y="0"/>
                  <a:pt x="505782" y="15891"/>
                  <a:pt x="505782" y="35494"/>
                </a:cubicBezTo>
                <a:lnTo>
                  <a:pt x="505782" y="177467"/>
                </a:lnTo>
                <a:cubicBezTo>
                  <a:pt x="505782" y="197069"/>
                  <a:pt x="489890" y="212961"/>
                  <a:pt x="470287" y="212961"/>
                </a:cubicBezTo>
                <a:lnTo>
                  <a:pt x="35494" y="212961"/>
                </a:lnTo>
                <a:cubicBezTo>
                  <a:pt x="15904" y="212961"/>
                  <a:pt x="0" y="197056"/>
                  <a:pt x="0" y="177467"/>
                </a:cubicBezTo>
                <a:lnTo>
                  <a:pt x="0" y="35494"/>
                </a:lnTo>
                <a:cubicBezTo>
                  <a:pt x="0" y="15904"/>
                  <a:pt x="15904" y="0"/>
                  <a:pt x="35494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413889" y="4489921"/>
            <a:ext cx="559022" cy="212961"/>
          </a:xfrm>
          <a:prstGeom prst="rect">
            <a:avLst/>
          </a:prstGeom>
          <a:noFill/>
          <a:ln/>
        </p:spPr>
        <p:txBody>
          <a:bodyPr wrap="square" lIns="70987" tIns="35493" rIns="70987" bIns="35493" rtlCol="0" anchor="ctr"/>
          <a:lstStyle/>
          <a:p>
            <a:pPr>
              <a:lnSpc>
                <a:spcPct val="110000"/>
              </a:lnSpc>
            </a:pPr>
            <a:r>
              <a:rPr lang="en-US" sz="838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Teórico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116631" y="5150987"/>
            <a:ext cx="3717939" cy="1703686"/>
          </a:xfrm>
          <a:custGeom>
            <a:avLst/>
            <a:gdLst/>
            <a:ahLst/>
            <a:cxnLst/>
            <a:rect l="l" t="t" r="r" b="b"/>
            <a:pathLst>
              <a:path w="3717939" h="1703686">
                <a:moveTo>
                  <a:pt x="106480" y="0"/>
                </a:moveTo>
                <a:lnTo>
                  <a:pt x="3611459" y="0"/>
                </a:lnTo>
                <a:cubicBezTo>
                  <a:pt x="3670266" y="0"/>
                  <a:pt x="3717939" y="47673"/>
                  <a:pt x="3717939" y="106480"/>
                </a:cubicBezTo>
                <a:lnTo>
                  <a:pt x="3717939" y="1597205"/>
                </a:lnTo>
                <a:cubicBezTo>
                  <a:pt x="3717939" y="1656013"/>
                  <a:pt x="3670266" y="1703686"/>
                  <a:pt x="3611459" y="1703686"/>
                </a:cubicBezTo>
                <a:lnTo>
                  <a:pt x="106480" y="1703686"/>
                </a:lnTo>
                <a:cubicBezTo>
                  <a:pt x="47673" y="1703686"/>
                  <a:pt x="0" y="1656013"/>
                  <a:pt x="0" y="1597205"/>
                </a:cubicBezTo>
                <a:lnTo>
                  <a:pt x="0" y="106480"/>
                </a:lnTo>
                <a:cubicBezTo>
                  <a:pt x="0" y="47712"/>
                  <a:pt x="47712" y="0"/>
                  <a:pt x="106480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8280788" y="5332891"/>
            <a:ext cx="141974" cy="141974"/>
          </a:xfrm>
          <a:custGeom>
            <a:avLst/>
            <a:gdLst/>
            <a:ahLst/>
            <a:cxnLst/>
            <a:rect l="l" t="t" r="r" b="b"/>
            <a:pathLst>
              <a:path w="141974" h="141974">
                <a:moveTo>
                  <a:pt x="62114" y="0"/>
                </a:moveTo>
                <a:cubicBezTo>
                  <a:pt x="71902" y="0"/>
                  <a:pt x="79860" y="5962"/>
                  <a:pt x="79860" y="13310"/>
                </a:cubicBezTo>
                <a:cubicBezTo>
                  <a:pt x="79860" y="16194"/>
                  <a:pt x="78640" y="18856"/>
                  <a:pt x="76533" y="21047"/>
                </a:cubicBezTo>
                <a:cubicBezTo>
                  <a:pt x="74703" y="22960"/>
                  <a:pt x="73205" y="25289"/>
                  <a:pt x="73205" y="27951"/>
                </a:cubicBezTo>
                <a:cubicBezTo>
                  <a:pt x="73205" y="32110"/>
                  <a:pt x="76588" y="35493"/>
                  <a:pt x="80748" y="35493"/>
                </a:cubicBezTo>
                <a:lnTo>
                  <a:pt x="93170" y="35493"/>
                </a:lnTo>
                <a:cubicBezTo>
                  <a:pt x="100519" y="35493"/>
                  <a:pt x="106480" y="41455"/>
                  <a:pt x="106480" y="48803"/>
                </a:cubicBezTo>
                <a:lnTo>
                  <a:pt x="106480" y="61226"/>
                </a:lnTo>
                <a:cubicBezTo>
                  <a:pt x="106480" y="65386"/>
                  <a:pt x="109863" y="68769"/>
                  <a:pt x="114023" y="68769"/>
                </a:cubicBezTo>
                <a:cubicBezTo>
                  <a:pt x="116657" y="68769"/>
                  <a:pt x="119014" y="67271"/>
                  <a:pt x="120927" y="65441"/>
                </a:cubicBezTo>
                <a:cubicBezTo>
                  <a:pt x="123118" y="63361"/>
                  <a:pt x="125780" y="62114"/>
                  <a:pt x="128664" y="62114"/>
                </a:cubicBezTo>
                <a:cubicBezTo>
                  <a:pt x="136012" y="62114"/>
                  <a:pt x="141974" y="70072"/>
                  <a:pt x="141974" y="79860"/>
                </a:cubicBezTo>
                <a:cubicBezTo>
                  <a:pt x="141974" y="89649"/>
                  <a:pt x="136012" y="97607"/>
                  <a:pt x="128664" y="97607"/>
                </a:cubicBezTo>
                <a:cubicBezTo>
                  <a:pt x="125780" y="97607"/>
                  <a:pt x="123090" y="96387"/>
                  <a:pt x="120927" y="94279"/>
                </a:cubicBezTo>
                <a:cubicBezTo>
                  <a:pt x="119014" y="92449"/>
                  <a:pt x="116685" y="90952"/>
                  <a:pt x="114023" y="90952"/>
                </a:cubicBezTo>
                <a:cubicBezTo>
                  <a:pt x="109863" y="90952"/>
                  <a:pt x="106480" y="94335"/>
                  <a:pt x="106480" y="98494"/>
                </a:cubicBezTo>
                <a:lnTo>
                  <a:pt x="106480" y="128664"/>
                </a:lnTo>
                <a:cubicBezTo>
                  <a:pt x="106480" y="136012"/>
                  <a:pt x="100519" y="141974"/>
                  <a:pt x="93170" y="141974"/>
                </a:cubicBezTo>
                <a:lnTo>
                  <a:pt x="77420" y="141974"/>
                </a:lnTo>
                <a:cubicBezTo>
                  <a:pt x="73871" y="141974"/>
                  <a:pt x="70987" y="139090"/>
                  <a:pt x="70987" y="135541"/>
                </a:cubicBezTo>
                <a:cubicBezTo>
                  <a:pt x="70987" y="132990"/>
                  <a:pt x="72595" y="130743"/>
                  <a:pt x="74647" y="129218"/>
                </a:cubicBezTo>
                <a:cubicBezTo>
                  <a:pt x="77864" y="126806"/>
                  <a:pt x="79860" y="123478"/>
                  <a:pt x="79860" y="119790"/>
                </a:cubicBezTo>
                <a:cubicBezTo>
                  <a:pt x="79860" y="112442"/>
                  <a:pt x="71902" y="106480"/>
                  <a:pt x="62114" y="106480"/>
                </a:cubicBezTo>
                <a:cubicBezTo>
                  <a:pt x="52325" y="106480"/>
                  <a:pt x="44367" y="112442"/>
                  <a:pt x="44367" y="119790"/>
                </a:cubicBezTo>
                <a:cubicBezTo>
                  <a:pt x="44367" y="123478"/>
                  <a:pt x="46363" y="126806"/>
                  <a:pt x="49580" y="129218"/>
                </a:cubicBezTo>
                <a:cubicBezTo>
                  <a:pt x="51632" y="130743"/>
                  <a:pt x="53240" y="132962"/>
                  <a:pt x="53240" y="135541"/>
                </a:cubicBezTo>
                <a:cubicBezTo>
                  <a:pt x="53240" y="139090"/>
                  <a:pt x="50356" y="141974"/>
                  <a:pt x="46807" y="141974"/>
                </a:cubicBezTo>
                <a:lnTo>
                  <a:pt x="13310" y="141974"/>
                </a:lnTo>
                <a:cubicBezTo>
                  <a:pt x="5962" y="141974"/>
                  <a:pt x="0" y="136012"/>
                  <a:pt x="0" y="128664"/>
                </a:cubicBezTo>
                <a:lnTo>
                  <a:pt x="0" y="95167"/>
                </a:lnTo>
                <a:cubicBezTo>
                  <a:pt x="0" y="91617"/>
                  <a:pt x="2884" y="88734"/>
                  <a:pt x="6433" y="88734"/>
                </a:cubicBezTo>
                <a:cubicBezTo>
                  <a:pt x="8984" y="88734"/>
                  <a:pt x="11230" y="90342"/>
                  <a:pt x="12755" y="92394"/>
                </a:cubicBezTo>
                <a:cubicBezTo>
                  <a:pt x="15168" y="95610"/>
                  <a:pt x="18495" y="97607"/>
                  <a:pt x="22183" y="97607"/>
                </a:cubicBezTo>
                <a:cubicBezTo>
                  <a:pt x="29532" y="97607"/>
                  <a:pt x="35493" y="89649"/>
                  <a:pt x="35493" y="79860"/>
                </a:cubicBezTo>
                <a:cubicBezTo>
                  <a:pt x="35493" y="70072"/>
                  <a:pt x="29532" y="62114"/>
                  <a:pt x="22183" y="62114"/>
                </a:cubicBezTo>
                <a:cubicBezTo>
                  <a:pt x="18495" y="62114"/>
                  <a:pt x="15168" y="64110"/>
                  <a:pt x="12755" y="67327"/>
                </a:cubicBezTo>
                <a:cubicBezTo>
                  <a:pt x="11230" y="69379"/>
                  <a:pt x="9012" y="70987"/>
                  <a:pt x="6433" y="70987"/>
                </a:cubicBezTo>
                <a:cubicBezTo>
                  <a:pt x="2884" y="70987"/>
                  <a:pt x="0" y="68103"/>
                  <a:pt x="0" y="64554"/>
                </a:cubicBezTo>
                <a:lnTo>
                  <a:pt x="0" y="48803"/>
                </a:lnTo>
                <a:cubicBezTo>
                  <a:pt x="0" y="41455"/>
                  <a:pt x="5962" y="35493"/>
                  <a:pt x="13310" y="35493"/>
                </a:cubicBezTo>
                <a:lnTo>
                  <a:pt x="43479" y="35493"/>
                </a:lnTo>
                <a:cubicBezTo>
                  <a:pt x="47639" y="35493"/>
                  <a:pt x="51022" y="32110"/>
                  <a:pt x="51022" y="27951"/>
                </a:cubicBezTo>
                <a:cubicBezTo>
                  <a:pt x="51022" y="25317"/>
                  <a:pt x="49524" y="22960"/>
                  <a:pt x="47694" y="21047"/>
                </a:cubicBezTo>
                <a:cubicBezTo>
                  <a:pt x="45615" y="18856"/>
                  <a:pt x="44367" y="16194"/>
                  <a:pt x="44367" y="13310"/>
                </a:cubicBezTo>
                <a:cubicBezTo>
                  <a:pt x="44367" y="5962"/>
                  <a:pt x="52325" y="0"/>
                  <a:pt x="62114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7" name="Text 45"/>
          <p:cNvSpPr/>
          <p:nvPr/>
        </p:nvSpPr>
        <p:spPr>
          <a:xfrm>
            <a:off x="8440509" y="5297397"/>
            <a:ext cx="3318638" cy="212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8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Linux es Modular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263041" y="5581345"/>
            <a:ext cx="3487231" cy="204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🧩 </a:t>
            </a:r>
            <a:pPr>
              <a:lnSpc>
                <a:spcPct val="140000"/>
              </a:lnSpc>
            </a:pPr>
            <a:r>
              <a:rPr lang="en-US" sz="978" b="1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Modular</a:t>
            </a:r>
            <a:pPr>
              <a:lnSpc>
                <a:spcPct val="140000"/>
              </a:lnSpc>
            </a:pPr>
            <a:r>
              <a:rPr lang="en-US" sz="978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Puede cargar módulos dinámicamente.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63041" y="5854201"/>
            <a:ext cx="3478358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Añadir soporte sin reiniciar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63041" y="6031668"/>
            <a:ext cx="3478358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Flexibilidad y extensibilidad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63041" y="6209135"/>
            <a:ext cx="3478358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8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Menor consumo de memoria base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63041" y="6422096"/>
            <a:ext cx="3425118" cy="283948"/>
          </a:xfrm>
          <a:custGeom>
            <a:avLst/>
            <a:gdLst/>
            <a:ahLst/>
            <a:cxnLst/>
            <a:rect l="l" t="t" r="r" b="b"/>
            <a:pathLst>
              <a:path w="3425118" h="283948">
                <a:moveTo>
                  <a:pt x="70987" y="0"/>
                </a:moveTo>
                <a:lnTo>
                  <a:pt x="3354131" y="0"/>
                </a:lnTo>
                <a:cubicBezTo>
                  <a:pt x="3393336" y="0"/>
                  <a:pt x="3425118" y="31782"/>
                  <a:pt x="3425118" y="70987"/>
                </a:cubicBezTo>
                <a:lnTo>
                  <a:pt x="3425118" y="212961"/>
                </a:lnTo>
                <a:cubicBezTo>
                  <a:pt x="3425118" y="252166"/>
                  <a:pt x="3393336" y="283948"/>
                  <a:pt x="3354131" y="283948"/>
                </a:cubicBezTo>
                <a:lnTo>
                  <a:pt x="70987" y="283948"/>
                </a:lnTo>
                <a:cubicBezTo>
                  <a:pt x="31782" y="283948"/>
                  <a:pt x="0" y="252166"/>
                  <a:pt x="0" y="212961"/>
                </a:cubicBezTo>
                <a:lnTo>
                  <a:pt x="0" y="70987"/>
                </a:lnTo>
                <a:cubicBezTo>
                  <a:pt x="0" y="31808"/>
                  <a:pt x="31808" y="0"/>
                  <a:pt x="70987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8307408" y="6493083"/>
            <a:ext cx="3336384" cy="141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38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Conclusión: Linux combina lo mejor de ambos mundos.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ebpf.io/128c298a3f04bf1577fedf82cb5347e5c3b7c586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166" b="316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D4A056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14463"/>
            <a:ext cx="1666875" cy="428625"/>
          </a:xfrm>
          <a:custGeom>
            <a:avLst/>
            <a:gdLst/>
            <a:ahLst/>
            <a:cxnLst/>
            <a:rect l="l" t="t" r="r" b="b"/>
            <a:pathLst>
              <a:path w="1666875" h="428625">
                <a:moveTo>
                  <a:pt x="76201" y="0"/>
                </a:moveTo>
                <a:lnTo>
                  <a:pt x="1590674" y="0"/>
                </a:lnTo>
                <a:cubicBezTo>
                  <a:pt x="1632759" y="0"/>
                  <a:pt x="1666875" y="34116"/>
                  <a:pt x="1666875" y="76201"/>
                </a:cubicBezTo>
                <a:lnTo>
                  <a:pt x="1666875" y="352424"/>
                </a:lnTo>
                <a:cubicBezTo>
                  <a:pt x="1666875" y="394509"/>
                  <a:pt x="1632759" y="428625"/>
                  <a:pt x="15906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30196"/>
            </a:srgbClr>
          </a:solidFill>
          <a:ln w="12700">
            <a:solidFill>
              <a:srgbClr val="D4A056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543050"/>
            <a:ext cx="13644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CAPÍTULO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76450"/>
            <a:ext cx="8877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Modos de Ejecución 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Comunicación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9550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Protección del sistema mediante modos de ejecución y el mecanismo de system calls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95300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0" name="Text 7"/>
          <p:cNvSpPr/>
          <p:nvPr/>
        </p:nvSpPr>
        <p:spPr>
          <a:xfrm>
            <a:off x="876300" y="5124450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Protección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949351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063651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15" y="7441"/>
                </a:moveTo>
                <a:cubicBezTo>
                  <a:pt x="107037" y="1845"/>
                  <a:pt x="113169" y="-1161"/>
                  <a:pt x="119033" y="446"/>
                </a:cubicBezTo>
                <a:lnTo>
                  <a:pt x="120670" y="893"/>
                </a:lnTo>
                <a:cubicBezTo>
                  <a:pt x="139898" y="6132"/>
                  <a:pt x="156329" y="24765"/>
                  <a:pt x="151537" y="47446"/>
                </a:cubicBezTo>
                <a:cubicBezTo>
                  <a:pt x="140494" y="99536"/>
                  <a:pt x="99506" y="140524"/>
                  <a:pt x="47417" y="151567"/>
                </a:cubicBezTo>
                <a:cubicBezTo>
                  <a:pt x="24705" y="156389"/>
                  <a:pt x="6102" y="139928"/>
                  <a:pt x="863" y="120700"/>
                </a:cubicBezTo>
                <a:lnTo>
                  <a:pt x="417" y="119063"/>
                </a:lnTo>
                <a:cubicBezTo>
                  <a:pt x="-1191" y="113199"/>
                  <a:pt x="1816" y="107067"/>
                  <a:pt x="7412" y="104745"/>
                </a:cubicBezTo>
                <a:lnTo>
                  <a:pt x="36374" y="92690"/>
                </a:lnTo>
                <a:cubicBezTo>
                  <a:pt x="41285" y="90636"/>
                  <a:pt x="46970" y="92065"/>
                  <a:pt x="50363" y="96203"/>
                </a:cubicBezTo>
                <a:lnTo>
                  <a:pt x="61853" y="110252"/>
                </a:lnTo>
                <a:cubicBezTo>
                  <a:pt x="82778" y="99864"/>
                  <a:pt x="99596" y="82481"/>
                  <a:pt x="109270" y="61168"/>
                </a:cubicBezTo>
                <a:lnTo>
                  <a:pt x="96143" y="50423"/>
                </a:lnTo>
                <a:cubicBezTo>
                  <a:pt x="92006" y="47059"/>
                  <a:pt x="90607" y="41374"/>
                  <a:pt x="92631" y="36433"/>
                </a:cubicBezTo>
                <a:lnTo>
                  <a:pt x="104715" y="7441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3" name="Text 10"/>
          <p:cNvSpPr/>
          <p:nvPr/>
        </p:nvSpPr>
        <p:spPr>
          <a:xfrm>
            <a:off x="2444651" y="5124450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Calls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676204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809554" y="51816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6" name="Text 13"/>
          <p:cNvSpPr/>
          <p:nvPr/>
        </p:nvSpPr>
        <p:spPr>
          <a:xfrm>
            <a:off x="4171504" y="5124450"/>
            <a:ext cx="88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2181225" cy="352425"/>
          </a:xfrm>
          <a:custGeom>
            <a:avLst/>
            <a:gdLst/>
            <a:ahLst/>
            <a:cxnLst/>
            <a:rect l="l" t="t" r="r" b="b"/>
            <a:pathLst>
              <a:path w="2181225" h="352425">
                <a:moveTo>
                  <a:pt x="76201" y="0"/>
                </a:moveTo>
                <a:lnTo>
                  <a:pt x="2105024" y="0"/>
                </a:lnTo>
                <a:cubicBezTo>
                  <a:pt x="2147109" y="0"/>
                  <a:pt x="2181225" y="34116"/>
                  <a:pt x="2181225" y="76201"/>
                </a:cubicBezTo>
                <a:lnTo>
                  <a:pt x="2181225" y="276224"/>
                </a:lnTo>
                <a:cubicBezTo>
                  <a:pt x="2181225" y="318309"/>
                  <a:pt x="2147109" y="352425"/>
                  <a:pt x="21050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93759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PROTECCIÓN DEL SISTEMA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 Kernel vs Modo Usuario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3533775" cy="3162300"/>
          </a:xfrm>
          <a:custGeom>
            <a:avLst/>
            <a:gdLst/>
            <a:ahLst/>
            <a:cxnLst/>
            <a:rect l="l" t="t" r="r" b="b"/>
            <a:pathLst>
              <a:path w="3533775" h="3162300">
                <a:moveTo>
                  <a:pt x="114286" y="0"/>
                </a:moveTo>
                <a:lnTo>
                  <a:pt x="3419489" y="0"/>
                </a:lnTo>
                <a:cubicBezTo>
                  <a:pt x="3482608" y="0"/>
                  <a:pt x="3533775" y="51167"/>
                  <a:pt x="3533775" y="114286"/>
                </a:cubicBezTo>
                <a:lnTo>
                  <a:pt x="3533775" y="3048014"/>
                </a:lnTo>
                <a:cubicBezTo>
                  <a:pt x="3533775" y="3111133"/>
                  <a:pt x="3482608" y="3162300"/>
                  <a:pt x="3419489" y="3162300"/>
                </a:cubicBezTo>
                <a:lnTo>
                  <a:pt x="114286" y="3162300"/>
                </a:lnTo>
                <a:cubicBezTo>
                  <a:pt x="51167" y="3162300"/>
                  <a:pt x="0" y="3111133"/>
                  <a:pt x="0" y="30480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6287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" name="Shape 5"/>
          <p:cNvSpPr/>
          <p:nvPr/>
        </p:nvSpPr>
        <p:spPr>
          <a:xfrm>
            <a:off x="714375" y="17430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cubicBezTo>
                  <a:pt x="38100" y="18068"/>
                  <a:pt x="46643" y="9525"/>
                  <a:pt x="57150" y="9525"/>
                </a:cubicBezTo>
                <a:cubicBezTo>
                  <a:pt x="66586" y="9525"/>
                  <a:pt x="74414" y="16371"/>
                  <a:pt x="75932" y="25390"/>
                </a:cubicBezTo>
                <a:cubicBezTo>
                  <a:pt x="76795" y="30569"/>
                  <a:pt x="81707" y="34082"/>
                  <a:pt x="86916" y="33218"/>
                </a:cubicBezTo>
                <a:cubicBezTo>
                  <a:pt x="92125" y="32355"/>
                  <a:pt x="95607" y="27444"/>
                  <a:pt x="94744" y="22235"/>
                </a:cubicBezTo>
                <a:cubicBezTo>
                  <a:pt x="91708" y="4197"/>
                  <a:pt x="76051" y="-9525"/>
                  <a:pt x="57150" y="-9525"/>
                </a:cubicBezTo>
                <a:cubicBezTo>
                  <a:pt x="36106" y="-9525"/>
                  <a:pt x="19050" y="7531"/>
                  <a:pt x="19050" y="28575"/>
                </a:cubicBezTo>
                <a:lnTo>
                  <a:pt x="19050" y="47625"/>
                </a:lnTo>
                <a:cubicBezTo>
                  <a:pt x="8543" y="47625"/>
                  <a:pt x="0" y="56168"/>
                  <a:pt x="0" y="66675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66675"/>
                </a:lnTo>
                <a:cubicBezTo>
                  <a:pt x="114300" y="56168"/>
                  <a:pt x="105757" y="47625"/>
                  <a:pt x="95250" y="47625"/>
                </a:cubicBezTo>
                <a:lnTo>
                  <a:pt x="38100" y="47625"/>
                </a:lnTo>
                <a:lnTo>
                  <a:pt x="38100" y="285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76325" y="1685925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 Kernel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1621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95325" y="22764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Acceso Total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5325" y="25050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Puede hacer cualquier cosa con el hardware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1025" y="28860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95325" y="30003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¿Quién vive aquí?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95325" y="32289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el kernel y sus módulos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36099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95325" y="37242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Privilegios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95325" y="39528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 directo a memoria, puertos, interrupciones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81463" y="1433513"/>
            <a:ext cx="3533775" cy="3162300"/>
          </a:xfrm>
          <a:custGeom>
            <a:avLst/>
            <a:gdLst/>
            <a:ahLst/>
            <a:cxnLst/>
            <a:rect l="l" t="t" r="r" b="b"/>
            <a:pathLst>
              <a:path w="3533775" h="3162300">
                <a:moveTo>
                  <a:pt x="114286" y="0"/>
                </a:moveTo>
                <a:lnTo>
                  <a:pt x="3419489" y="0"/>
                </a:lnTo>
                <a:cubicBezTo>
                  <a:pt x="3482608" y="0"/>
                  <a:pt x="3533775" y="51167"/>
                  <a:pt x="3533775" y="114286"/>
                </a:cubicBezTo>
                <a:lnTo>
                  <a:pt x="3533775" y="3048014"/>
                </a:lnTo>
                <a:cubicBezTo>
                  <a:pt x="3533775" y="3111133"/>
                  <a:pt x="3482608" y="3162300"/>
                  <a:pt x="3419489" y="3162300"/>
                </a:cubicBezTo>
                <a:lnTo>
                  <a:pt x="114286" y="3162300"/>
                </a:lnTo>
                <a:cubicBezTo>
                  <a:pt x="51167" y="3162300"/>
                  <a:pt x="0" y="3111133"/>
                  <a:pt x="0" y="30480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276725" y="16287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0" name="Shape 18"/>
          <p:cNvSpPr/>
          <p:nvPr/>
        </p:nvSpPr>
        <p:spPr>
          <a:xfrm>
            <a:off x="4410075" y="17430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38100" y="28575"/>
                </a:moveTo>
                <a:lnTo>
                  <a:pt x="38100" y="47625"/>
                </a:lnTo>
                <a:lnTo>
                  <a:pt x="76200" y="47625"/>
                </a:lnTo>
                <a:lnTo>
                  <a:pt x="76200" y="28575"/>
                </a:lnTo>
                <a:cubicBezTo>
                  <a:pt x="76200" y="18068"/>
                  <a:pt x="67657" y="9525"/>
                  <a:pt x="57150" y="9525"/>
                </a:cubicBezTo>
                <a:cubicBezTo>
                  <a:pt x="46643" y="9525"/>
                  <a:pt x="38100" y="18068"/>
                  <a:pt x="38100" y="28575"/>
                </a:cubicBezTo>
                <a:close/>
                <a:moveTo>
                  <a:pt x="19050" y="47625"/>
                </a:moveTo>
                <a:lnTo>
                  <a:pt x="19050" y="28575"/>
                </a:lnTo>
                <a:cubicBezTo>
                  <a:pt x="19050" y="7531"/>
                  <a:pt x="36106" y="-9525"/>
                  <a:pt x="57150" y="-9525"/>
                </a:cubicBezTo>
                <a:cubicBezTo>
                  <a:pt x="78194" y="-9525"/>
                  <a:pt x="95250" y="7531"/>
                  <a:pt x="95250" y="28575"/>
                </a:cubicBezTo>
                <a:lnTo>
                  <a:pt x="95250" y="47625"/>
                </a:lnTo>
                <a:cubicBezTo>
                  <a:pt x="105757" y="47625"/>
                  <a:pt x="114300" y="56168"/>
                  <a:pt x="114300" y="666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66675"/>
                </a:lnTo>
                <a:cubicBezTo>
                  <a:pt x="0" y="56168"/>
                  <a:pt x="8543" y="47625"/>
                  <a:pt x="19050" y="476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4772025" y="1685925"/>
            <a:ext cx="139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 Usuario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76725" y="21621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391025" y="22764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Acceso Limitado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91025" y="25050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Restricciones en operaciones críticas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76725" y="28860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391025" y="30003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¿Quién vive aquí?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91025" y="32289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Todas las aplicaciones de usuario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76725" y="3609975"/>
            <a:ext cx="3143250" cy="609600"/>
          </a:xfrm>
          <a:custGeom>
            <a:avLst/>
            <a:gdLst/>
            <a:ahLst/>
            <a:cxnLst/>
            <a:rect l="l" t="t" r="r" b="b"/>
            <a:pathLst>
              <a:path w="3143250" h="609600">
                <a:moveTo>
                  <a:pt x="76200" y="0"/>
                </a:moveTo>
                <a:lnTo>
                  <a:pt x="3067050" y="0"/>
                </a:lnTo>
                <a:cubicBezTo>
                  <a:pt x="3109106" y="0"/>
                  <a:pt x="3143250" y="34144"/>
                  <a:pt x="3143250" y="76200"/>
                </a:cubicBezTo>
                <a:lnTo>
                  <a:pt x="3143250" y="533400"/>
                </a:lnTo>
                <a:cubicBezTo>
                  <a:pt x="3143250" y="575456"/>
                  <a:pt x="3109106" y="609600"/>
                  <a:pt x="30670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4391025" y="3724275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Restricciones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391025" y="3952875"/>
            <a:ext cx="2971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puede tocar hardware directamente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5763" y="4760119"/>
            <a:ext cx="7229475" cy="1714500"/>
          </a:xfrm>
          <a:custGeom>
            <a:avLst/>
            <a:gdLst/>
            <a:ahLst/>
            <a:cxnLst/>
            <a:rect l="l" t="t" r="r" b="b"/>
            <a:pathLst>
              <a:path w="7229475" h="1714500">
                <a:moveTo>
                  <a:pt x="114306" y="0"/>
                </a:moveTo>
                <a:lnTo>
                  <a:pt x="7115169" y="0"/>
                </a:lnTo>
                <a:cubicBezTo>
                  <a:pt x="7178299" y="0"/>
                  <a:pt x="7229475" y="51176"/>
                  <a:pt x="7229475" y="114306"/>
                </a:cubicBezTo>
                <a:lnTo>
                  <a:pt x="7229475" y="1600194"/>
                </a:lnTo>
                <a:cubicBezTo>
                  <a:pt x="7229475" y="1663324"/>
                  <a:pt x="7178299" y="1714500"/>
                  <a:pt x="7115169" y="1714500"/>
                </a:cubicBezTo>
                <a:lnTo>
                  <a:pt x="114306" y="1714500"/>
                </a:lnTo>
                <a:cubicBezTo>
                  <a:pt x="51176" y="1714500"/>
                  <a:pt x="0" y="1663324"/>
                  <a:pt x="0" y="160019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561975" y="495538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52388"/>
                </a:moveTo>
                <a:cubicBezTo>
                  <a:pt x="70931" y="52388"/>
                  <a:pt x="66675" y="56644"/>
                  <a:pt x="66675" y="61912"/>
                </a:cubicBezTo>
                <a:cubicBezTo>
                  <a:pt x="66675" y="65871"/>
                  <a:pt x="63490" y="69056"/>
                  <a:pt x="59531" y="69056"/>
                </a:cubicBezTo>
                <a:cubicBezTo>
                  <a:pt x="55572" y="69056"/>
                  <a:pt x="52388" y="65871"/>
                  <a:pt x="52388" y="61912"/>
                </a:cubicBezTo>
                <a:cubicBezTo>
                  <a:pt x="52388" y="48756"/>
                  <a:pt x="63044" y="38100"/>
                  <a:pt x="76200" y="38100"/>
                </a:cubicBezTo>
                <a:cubicBezTo>
                  <a:pt x="89356" y="38100"/>
                  <a:pt x="100013" y="48756"/>
                  <a:pt x="100013" y="61912"/>
                </a:cubicBezTo>
                <a:cubicBezTo>
                  <a:pt x="100013" y="75962"/>
                  <a:pt x="89297" y="81915"/>
                  <a:pt x="83344" y="84088"/>
                </a:cubicBezTo>
                <a:lnTo>
                  <a:pt x="83344" y="85219"/>
                </a:lnTo>
                <a:cubicBezTo>
                  <a:pt x="83344" y="89178"/>
                  <a:pt x="80159" y="92363"/>
                  <a:pt x="76200" y="92363"/>
                </a:cubicBezTo>
                <a:cubicBezTo>
                  <a:pt x="72241" y="92363"/>
                  <a:pt x="69056" y="89178"/>
                  <a:pt x="69056" y="85219"/>
                </a:cubicBezTo>
                <a:lnTo>
                  <a:pt x="69056" y="82808"/>
                </a:lnTo>
                <a:cubicBezTo>
                  <a:pt x="69056" y="76706"/>
                  <a:pt x="73462" y="72330"/>
                  <a:pt x="78016" y="70842"/>
                </a:cubicBezTo>
                <a:cubicBezTo>
                  <a:pt x="79921" y="70217"/>
                  <a:pt x="81945" y="69205"/>
                  <a:pt x="83433" y="67776"/>
                </a:cubicBezTo>
                <a:cubicBezTo>
                  <a:pt x="84713" y="66526"/>
                  <a:pt x="85725" y="64800"/>
                  <a:pt x="85725" y="61942"/>
                </a:cubicBezTo>
                <a:cubicBezTo>
                  <a:pt x="85725" y="56674"/>
                  <a:pt x="81469" y="52417"/>
                  <a:pt x="76200" y="52417"/>
                </a:cubicBezTo>
                <a:close/>
                <a:moveTo>
                  <a:pt x="66675" y="109537"/>
                </a:moveTo>
                <a:cubicBezTo>
                  <a:pt x="66675" y="104281"/>
                  <a:pt x="70943" y="100013"/>
                  <a:pt x="76200" y="100013"/>
                </a:cubicBezTo>
                <a:cubicBezTo>
                  <a:pt x="81457" y="100013"/>
                  <a:pt x="85725" y="104281"/>
                  <a:pt x="85725" y="109537"/>
                </a:cubicBezTo>
                <a:cubicBezTo>
                  <a:pt x="85725" y="114794"/>
                  <a:pt x="81457" y="119062"/>
                  <a:pt x="76200" y="119062"/>
                </a:cubicBezTo>
                <a:cubicBezTo>
                  <a:pt x="70943" y="119062"/>
                  <a:pt x="66675" y="114794"/>
                  <a:pt x="66675" y="109537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3" name="Text 31"/>
          <p:cNvSpPr/>
          <p:nvPr/>
        </p:nvSpPr>
        <p:spPr>
          <a:xfrm>
            <a:off x="733425" y="4917281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¿Por qué dos modos?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42925" y="5260181"/>
            <a:ext cx="69818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Esto evita que un error en Chrome tumbe todo el sistema.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2925" y="5591175"/>
            <a:ext cx="2200275" cy="723900"/>
          </a:xfrm>
          <a:custGeom>
            <a:avLst/>
            <a:gdLst/>
            <a:ahLst/>
            <a:cxnLst/>
            <a:rect l="l" t="t" r="r" b="b"/>
            <a:pathLst>
              <a:path w="2200275" h="723900">
                <a:moveTo>
                  <a:pt x="76198" y="0"/>
                </a:moveTo>
                <a:lnTo>
                  <a:pt x="2124077" y="0"/>
                </a:lnTo>
                <a:cubicBezTo>
                  <a:pt x="2166132" y="0"/>
                  <a:pt x="2200275" y="34143"/>
                  <a:pt x="2200275" y="76198"/>
                </a:cubicBezTo>
                <a:lnTo>
                  <a:pt x="2200275" y="647702"/>
                </a:lnTo>
                <a:cubicBezTo>
                  <a:pt x="2200275" y="689757"/>
                  <a:pt x="2166132" y="723900"/>
                  <a:pt x="21240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90550" y="5667375"/>
            <a:ext cx="2105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Protección por Diseño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85788" y="5857875"/>
            <a:ext cx="2114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apps no pueden dañar el sistema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898725" y="5591175"/>
            <a:ext cx="2200275" cy="723900"/>
          </a:xfrm>
          <a:custGeom>
            <a:avLst/>
            <a:gdLst/>
            <a:ahLst/>
            <a:cxnLst/>
            <a:rect l="l" t="t" r="r" b="b"/>
            <a:pathLst>
              <a:path w="2200275" h="723900">
                <a:moveTo>
                  <a:pt x="76198" y="0"/>
                </a:moveTo>
                <a:lnTo>
                  <a:pt x="2124077" y="0"/>
                </a:lnTo>
                <a:cubicBezTo>
                  <a:pt x="2166132" y="0"/>
                  <a:pt x="2200275" y="34143"/>
                  <a:pt x="2200275" y="76198"/>
                </a:cubicBezTo>
                <a:lnTo>
                  <a:pt x="2200275" y="647702"/>
                </a:lnTo>
                <a:cubicBezTo>
                  <a:pt x="2200275" y="689757"/>
                  <a:pt x="2166132" y="723900"/>
                  <a:pt x="21240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2946350" y="5667375"/>
            <a:ext cx="2105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Aislamiento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2941588" y="5857875"/>
            <a:ext cx="2114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proceso tiene su propio espacio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254675" y="5591175"/>
            <a:ext cx="2200275" cy="723900"/>
          </a:xfrm>
          <a:custGeom>
            <a:avLst/>
            <a:gdLst/>
            <a:ahLst/>
            <a:cxnLst/>
            <a:rect l="l" t="t" r="r" b="b"/>
            <a:pathLst>
              <a:path w="2200275" h="723900">
                <a:moveTo>
                  <a:pt x="76198" y="0"/>
                </a:moveTo>
                <a:lnTo>
                  <a:pt x="2124077" y="0"/>
                </a:lnTo>
                <a:cubicBezTo>
                  <a:pt x="2166132" y="0"/>
                  <a:pt x="2200275" y="34143"/>
                  <a:pt x="2200275" y="76198"/>
                </a:cubicBezTo>
                <a:lnTo>
                  <a:pt x="2200275" y="647702"/>
                </a:lnTo>
                <a:cubicBezTo>
                  <a:pt x="2200275" y="689757"/>
                  <a:pt x="2166132" y="723900"/>
                  <a:pt x="2124077" y="723900"/>
                </a:cubicBezTo>
                <a:lnTo>
                  <a:pt x="76198" y="723900"/>
                </a:lnTo>
                <a:cubicBezTo>
                  <a:pt x="34143" y="723900"/>
                  <a:pt x="0" y="689757"/>
                  <a:pt x="0" y="6477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5302300" y="5667375"/>
            <a:ext cx="2105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297537" y="5857875"/>
            <a:ext cx="2114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de acceso a recursos críticos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815263" y="1433513"/>
            <a:ext cx="3990975" cy="3905250"/>
          </a:xfrm>
          <a:custGeom>
            <a:avLst/>
            <a:gdLst/>
            <a:ahLst/>
            <a:cxnLst/>
            <a:rect l="l" t="t" r="r" b="b"/>
            <a:pathLst>
              <a:path w="3990975" h="3905250">
                <a:moveTo>
                  <a:pt x="114307" y="0"/>
                </a:moveTo>
                <a:lnTo>
                  <a:pt x="3876668" y="0"/>
                </a:lnTo>
                <a:cubicBezTo>
                  <a:pt x="3939798" y="0"/>
                  <a:pt x="3990975" y="51177"/>
                  <a:pt x="3990975" y="114307"/>
                </a:cubicBezTo>
                <a:lnTo>
                  <a:pt x="3990975" y="3790943"/>
                </a:lnTo>
                <a:cubicBezTo>
                  <a:pt x="3990975" y="3854073"/>
                  <a:pt x="3939798" y="3905250"/>
                  <a:pt x="3876668" y="3905250"/>
                </a:cubicBezTo>
                <a:lnTo>
                  <a:pt x="114307" y="3905250"/>
                </a:lnTo>
                <a:cubicBezTo>
                  <a:pt x="51177" y="3905250"/>
                  <a:pt x="0" y="3854073"/>
                  <a:pt x="0" y="37909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0343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6" name="Text 44"/>
          <p:cNvSpPr/>
          <p:nvPr/>
        </p:nvSpPr>
        <p:spPr>
          <a:xfrm>
            <a:off x="8248650" y="16287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Cambio de Modo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010525" y="20478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8" name="Text 46"/>
          <p:cNvSpPr/>
          <p:nvPr/>
        </p:nvSpPr>
        <p:spPr>
          <a:xfrm>
            <a:off x="7977188" y="20478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29625" y="21050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solicita servicio (syscall)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10525" y="24288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51" name="Text 49"/>
          <p:cNvSpPr/>
          <p:nvPr/>
        </p:nvSpPr>
        <p:spPr>
          <a:xfrm>
            <a:off x="7977188" y="24288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429625" y="2486025"/>
            <a:ext cx="1724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 cambia a modo kernel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010525" y="28098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54" name="Text 52"/>
          <p:cNvSpPr/>
          <p:nvPr/>
        </p:nvSpPr>
        <p:spPr>
          <a:xfrm>
            <a:off x="7977188" y="28098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9625" y="2867025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ejecuta operación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010525" y="31908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7" name="Text 55"/>
          <p:cNvSpPr/>
          <p:nvPr/>
        </p:nvSpPr>
        <p:spPr>
          <a:xfrm>
            <a:off x="7977188" y="319087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429625" y="3248025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Retorna a modo usuario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815263" y="5495925"/>
            <a:ext cx="3990975" cy="981075"/>
          </a:xfrm>
          <a:custGeom>
            <a:avLst/>
            <a:gdLst/>
            <a:ahLst/>
            <a:cxnLst/>
            <a:rect l="l" t="t" r="r" b="b"/>
            <a:pathLst>
              <a:path w="3990975" h="981075">
                <a:moveTo>
                  <a:pt x="114295" y="0"/>
                </a:moveTo>
                <a:lnTo>
                  <a:pt x="3876680" y="0"/>
                </a:lnTo>
                <a:cubicBezTo>
                  <a:pt x="3939803" y="0"/>
                  <a:pt x="3990975" y="51172"/>
                  <a:pt x="3990975" y="114295"/>
                </a:cubicBezTo>
                <a:lnTo>
                  <a:pt x="3990975" y="866780"/>
                </a:lnTo>
                <a:cubicBezTo>
                  <a:pt x="3990975" y="929903"/>
                  <a:pt x="3939803" y="981075"/>
                  <a:pt x="3876680" y="981075"/>
                </a:cubicBezTo>
                <a:lnTo>
                  <a:pt x="114295" y="981075"/>
                </a:lnTo>
                <a:cubicBezTo>
                  <a:pt x="51172" y="981075"/>
                  <a:pt x="0" y="929903"/>
                  <a:pt x="0" y="866780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7972425" y="569118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96441"/>
                </a:moveTo>
                <a:cubicBezTo>
                  <a:pt x="0" y="66839"/>
                  <a:pt x="23976" y="42863"/>
                  <a:pt x="53578" y="42863"/>
                </a:cubicBezTo>
                <a:lnTo>
                  <a:pt x="57150" y="42863"/>
                </a:lnTo>
                <a:cubicBezTo>
                  <a:pt x="65053" y="42863"/>
                  <a:pt x="71438" y="49247"/>
                  <a:pt x="71438" y="57150"/>
                </a:cubicBezTo>
                <a:cubicBezTo>
                  <a:pt x="71438" y="65053"/>
                  <a:pt x="65053" y="71438"/>
                  <a:pt x="57150" y="71438"/>
                </a:cubicBezTo>
                <a:lnTo>
                  <a:pt x="53578" y="71438"/>
                </a:lnTo>
                <a:cubicBezTo>
                  <a:pt x="39782" y="71438"/>
                  <a:pt x="28575" y="82644"/>
                  <a:pt x="28575" y="96441"/>
                </a:cubicBezTo>
                <a:lnTo>
                  <a:pt x="28575" y="100013"/>
                </a:lnTo>
                <a:lnTo>
                  <a:pt x="57150" y="100013"/>
                </a:lnTo>
                <a:cubicBezTo>
                  <a:pt x="72911" y="100013"/>
                  <a:pt x="85725" y="112827"/>
                  <a:pt x="85725" y="128588"/>
                </a:cubicBezTo>
                <a:lnTo>
                  <a:pt x="85725" y="157163"/>
                </a:lnTo>
                <a:cubicBezTo>
                  <a:pt x="85725" y="172923"/>
                  <a:pt x="72911" y="185738"/>
                  <a:pt x="57150" y="185738"/>
                </a:cubicBezTo>
                <a:lnTo>
                  <a:pt x="28575" y="185738"/>
                </a:lnTo>
                <a:cubicBezTo>
                  <a:pt x="12814" y="185738"/>
                  <a:pt x="0" y="172923"/>
                  <a:pt x="0" y="157163"/>
                </a:cubicBezTo>
                <a:lnTo>
                  <a:pt x="0" y="96441"/>
                </a:lnTo>
                <a:close/>
                <a:moveTo>
                  <a:pt x="114300" y="96441"/>
                </a:moveTo>
                <a:cubicBezTo>
                  <a:pt x="114300" y="66839"/>
                  <a:pt x="138276" y="42863"/>
                  <a:pt x="167878" y="42863"/>
                </a:cubicBezTo>
                <a:lnTo>
                  <a:pt x="171450" y="42863"/>
                </a:lnTo>
                <a:cubicBezTo>
                  <a:pt x="179353" y="42863"/>
                  <a:pt x="185738" y="49247"/>
                  <a:pt x="185738" y="57150"/>
                </a:cubicBezTo>
                <a:cubicBezTo>
                  <a:pt x="185738" y="65053"/>
                  <a:pt x="179353" y="71438"/>
                  <a:pt x="171450" y="71438"/>
                </a:cubicBezTo>
                <a:lnTo>
                  <a:pt x="167878" y="71438"/>
                </a:lnTo>
                <a:cubicBezTo>
                  <a:pt x="154082" y="71438"/>
                  <a:pt x="142875" y="82644"/>
                  <a:pt x="142875" y="96441"/>
                </a:cubicBezTo>
                <a:lnTo>
                  <a:pt x="142875" y="100013"/>
                </a:lnTo>
                <a:lnTo>
                  <a:pt x="171450" y="100013"/>
                </a:lnTo>
                <a:cubicBezTo>
                  <a:pt x="187211" y="100013"/>
                  <a:pt x="200025" y="112827"/>
                  <a:pt x="200025" y="128588"/>
                </a:cubicBezTo>
                <a:lnTo>
                  <a:pt x="200025" y="157163"/>
                </a:lnTo>
                <a:cubicBezTo>
                  <a:pt x="200025" y="172923"/>
                  <a:pt x="187211" y="185738"/>
                  <a:pt x="171450" y="185738"/>
                </a:cubicBezTo>
                <a:lnTo>
                  <a:pt x="142875" y="185738"/>
                </a:lnTo>
                <a:cubicBezTo>
                  <a:pt x="127114" y="185738"/>
                  <a:pt x="114300" y="172923"/>
                  <a:pt x="114300" y="157163"/>
                </a:cubicBezTo>
                <a:lnTo>
                  <a:pt x="114300" y="96441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1" name="Text 59"/>
          <p:cNvSpPr/>
          <p:nvPr/>
        </p:nvSpPr>
        <p:spPr>
          <a:xfrm>
            <a:off x="8287196" y="5653088"/>
            <a:ext cx="34290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"El modo dual de operación protege al SO de programas de usuario erróneos."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287196" y="6162675"/>
            <a:ext cx="3419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 Silberschatz et 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490" y="368490"/>
            <a:ext cx="2483893" cy="336645"/>
          </a:xfrm>
          <a:custGeom>
            <a:avLst/>
            <a:gdLst/>
            <a:ahLst/>
            <a:cxnLst/>
            <a:rect l="l" t="t" r="r" b="b"/>
            <a:pathLst>
              <a:path w="2483893" h="336645">
                <a:moveTo>
                  <a:pt x="72789" y="0"/>
                </a:moveTo>
                <a:lnTo>
                  <a:pt x="2411103" y="0"/>
                </a:lnTo>
                <a:cubicBezTo>
                  <a:pt x="2451304" y="0"/>
                  <a:pt x="2483893" y="32589"/>
                  <a:pt x="2483893" y="72789"/>
                </a:cubicBezTo>
                <a:lnTo>
                  <a:pt x="2483893" y="263855"/>
                </a:lnTo>
                <a:cubicBezTo>
                  <a:pt x="2483893" y="304056"/>
                  <a:pt x="2451304" y="336645"/>
                  <a:pt x="2411103" y="336645"/>
                </a:cubicBezTo>
                <a:lnTo>
                  <a:pt x="72789" y="336645"/>
                </a:lnTo>
                <a:cubicBezTo>
                  <a:pt x="32616" y="336645"/>
                  <a:pt x="0" y="304029"/>
                  <a:pt x="0" y="263855"/>
                </a:cubicBezTo>
                <a:lnTo>
                  <a:pt x="0" y="72789"/>
                </a:lnTo>
                <a:cubicBezTo>
                  <a:pt x="0" y="32616"/>
                  <a:pt x="32616" y="0"/>
                  <a:pt x="72789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18615" y="482221"/>
            <a:ext cx="2246336" cy="127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b="1" spc="50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COMUNICACIÓN CON EL KERNEL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3940" y="818866"/>
            <a:ext cx="11627893" cy="363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9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System Calls: Las Llamadas al Sistema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8490" y="1369325"/>
            <a:ext cx="6905767" cy="973540"/>
          </a:xfrm>
          <a:custGeom>
            <a:avLst/>
            <a:gdLst/>
            <a:ahLst/>
            <a:cxnLst/>
            <a:rect l="l" t="t" r="r" b="b"/>
            <a:pathLst>
              <a:path w="6905767" h="973540">
                <a:moveTo>
                  <a:pt x="109183" y="0"/>
                </a:moveTo>
                <a:lnTo>
                  <a:pt x="6796585" y="0"/>
                </a:lnTo>
                <a:cubicBezTo>
                  <a:pt x="6856884" y="0"/>
                  <a:pt x="6905767" y="48883"/>
                  <a:pt x="6905767" y="109183"/>
                </a:cubicBezTo>
                <a:lnTo>
                  <a:pt x="6905767" y="864358"/>
                </a:lnTo>
                <a:cubicBezTo>
                  <a:pt x="6905767" y="924658"/>
                  <a:pt x="6856884" y="973540"/>
                  <a:pt x="6796585" y="973540"/>
                </a:cubicBezTo>
                <a:lnTo>
                  <a:pt x="109183" y="973540"/>
                </a:lnTo>
                <a:cubicBezTo>
                  <a:pt x="48883" y="973540"/>
                  <a:pt x="0" y="924658"/>
                  <a:pt x="0" y="864358"/>
                </a:cubicBezTo>
                <a:lnTo>
                  <a:pt x="0" y="109183"/>
                </a:lnTo>
                <a:cubicBezTo>
                  <a:pt x="0" y="48923"/>
                  <a:pt x="48923" y="0"/>
                  <a:pt x="109183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755" y="1592239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90985" y="181970"/>
                </a:moveTo>
                <a:cubicBezTo>
                  <a:pt x="141201" y="181970"/>
                  <a:pt x="181970" y="141201"/>
                  <a:pt x="181970" y="90985"/>
                </a:cubicBezTo>
                <a:cubicBezTo>
                  <a:pt x="181970" y="40769"/>
                  <a:pt x="141201" y="0"/>
                  <a:pt x="90985" y="0"/>
                </a:cubicBezTo>
                <a:cubicBezTo>
                  <a:pt x="40769" y="0"/>
                  <a:pt x="0" y="40769"/>
                  <a:pt x="0" y="90985"/>
                </a:cubicBezTo>
                <a:cubicBezTo>
                  <a:pt x="0" y="141201"/>
                  <a:pt x="40769" y="181970"/>
                  <a:pt x="90985" y="181970"/>
                </a:cubicBezTo>
                <a:close/>
                <a:moveTo>
                  <a:pt x="90985" y="48336"/>
                </a:moveTo>
                <a:cubicBezTo>
                  <a:pt x="95712" y="48336"/>
                  <a:pt x="99515" y="52139"/>
                  <a:pt x="99515" y="56866"/>
                </a:cubicBezTo>
                <a:lnTo>
                  <a:pt x="99515" y="96672"/>
                </a:lnTo>
                <a:cubicBezTo>
                  <a:pt x="99515" y="101399"/>
                  <a:pt x="95712" y="105201"/>
                  <a:pt x="90985" y="105201"/>
                </a:cubicBezTo>
                <a:cubicBezTo>
                  <a:pt x="86258" y="105201"/>
                  <a:pt x="82455" y="101399"/>
                  <a:pt x="82455" y="96672"/>
                </a:cubicBezTo>
                <a:lnTo>
                  <a:pt x="82455" y="56866"/>
                </a:lnTo>
                <a:cubicBezTo>
                  <a:pt x="82455" y="52139"/>
                  <a:pt x="86258" y="48336"/>
                  <a:pt x="90985" y="48336"/>
                </a:cubicBezTo>
                <a:close/>
                <a:moveTo>
                  <a:pt x="81496" y="125104"/>
                </a:moveTo>
                <a:cubicBezTo>
                  <a:pt x="81280" y="121582"/>
                  <a:pt x="83036" y="118231"/>
                  <a:pt x="86056" y="116404"/>
                </a:cubicBezTo>
                <a:cubicBezTo>
                  <a:pt x="89075" y="114578"/>
                  <a:pt x="92859" y="114578"/>
                  <a:pt x="95879" y="116404"/>
                </a:cubicBezTo>
                <a:cubicBezTo>
                  <a:pt x="98898" y="118231"/>
                  <a:pt x="100655" y="121582"/>
                  <a:pt x="100439" y="125104"/>
                </a:cubicBezTo>
                <a:cubicBezTo>
                  <a:pt x="100655" y="128627"/>
                  <a:pt x="98898" y="131978"/>
                  <a:pt x="95879" y="133805"/>
                </a:cubicBezTo>
                <a:cubicBezTo>
                  <a:pt x="92859" y="135631"/>
                  <a:pt x="89075" y="135631"/>
                  <a:pt x="86056" y="133805"/>
                </a:cubicBezTo>
                <a:cubicBezTo>
                  <a:pt x="83036" y="131978"/>
                  <a:pt x="81280" y="128627"/>
                  <a:pt x="81496" y="125104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" name="Text 5"/>
          <p:cNvSpPr/>
          <p:nvPr/>
        </p:nvSpPr>
        <p:spPr>
          <a:xfrm>
            <a:off x="782472" y="1555845"/>
            <a:ext cx="6396251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Problema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5009" y="1919785"/>
            <a:ext cx="6605516" cy="236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aplicaciones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pueden</a:t>
            </a:r>
            <a:pPr>
              <a:lnSpc>
                <a:spcPct val="140000"/>
              </a:lnSpc>
            </a:pPr>
            <a:r>
              <a:rPr lang="en-US" sz="11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hablar directamente con el hardware.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8490" y="2497540"/>
            <a:ext cx="6905767" cy="3430137"/>
          </a:xfrm>
          <a:custGeom>
            <a:avLst/>
            <a:gdLst/>
            <a:ahLst/>
            <a:cxnLst/>
            <a:rect l="l" t="t" r="r" b="b"/>
            <a:pathLst>
              <a:path w="6905767" h="3430137">
                <a:moveTo>
                  <a:pt x="109181" y="0"/>
                </a:moveTo>
                <a:lnTo>
                  <a:pt x="6796586" y="0"/>
                </a:lnTo>
                <a:cubicBezTo>
                  <a:pt x="6856885" y="0"/>
                  <a:pt x="6905767" y="48882"/>
                  <a:pt x="6905767" y="109181"/>
                </a:cubicBezTo>
                <a:lnTo>
                  <a:pt x="6905767" y="3320956"/>
                </a:lnTo>
                <a:cubicBezTo>
                  <a:pt x="6905767" y="3381255"/>
                  <a:pt x="6856885" y="3430137"/>
                  <a:pt x="6796586" y="3430137"/>
                </a:cubicBezTo>
                <a:lnTo>
                  <a:pt x="109181" y="3430137"/>
                </a:lnTo>
                <a:cubicBezTo>
                  <a:pt x="48882" y="3430137"/>
                  <a:pt x="0" y="3381255"/>
                  <a:pt x="0" y="3320956"/>
                </a:cubicBezTo>
                <a:lnTo>
                  <a:pt x="0" y="109181"/>
                </a:lnTo>
                <a:cubicBezTo>
                  <a:pt x="0" y="48922"/>
                  <a:pt x="48922" y="0"/>
                  <a:pt x="109181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00501" y="2720454"/>
            <a:ext cx="136478" cy="181970"/>
          </a:xfrm>
          <a:custGeom>
            <a:avLst/>
            <a:gdLst/>
            <a:ahLst/>
            <a:cxnLst/>
            <a:rect l="l" t="t" r="r" b="b"/>
            <a:pathLst>
              <a:path w="136478" h="181970">
                <a:moveTo>
                  <a:pt x="104100" y="136478"/>
                </a:moveTo>
                <a:cubicBezTo>
                  <a:pt x="106694" y="128552"/>
                  <a:pt x="111883" y="121373"/>
                  <a:pt x="117747" y="115189"/>
                </a:cubicBezTo>
                <a:cubicBezTo>
                  <a:pt x="129369" y="102962"/>
                  <a:pt x="136478" y="86436"/>
                  <a:pt x="136478" y="68239"/>
                </a:cubicBezTo>
                <a:cubicBezTo>
                  <a:pt x="136478" y="30565"/>
                  <a:pt x="105912" y="0"/>
                  <a:pt x="68239" y="0"/>
                </a:cubicBezTo>
                <a:cubicBezTo>
                  <a:pt x="30565" y="0"/>
                  <a:pt x="0" y="30565"/>
                  <a:pt x="0" y="68239"/>
                </a:cubicBezTo>
                <a:cubicBezTo>
                  <a:pt x="0" y="86436"/>
                  <a:pt x="7108" y="102962"/>
                  <a:pt x="18730" y="115189"/>
                </a:cubicBezTo>
                <a:cubicBezTo>
                  <a:pt x="24594" y="121373"/>
                  <a:pt x="29819" y="128552"/>
                  <a:pt x="32378" y="136478"/>
                </a:cubicBezTo>
                <a:lnTo>
                  <a:pt x="104064" y="136478"/>
                </a:lnTo>
                <a:close/>
                <a:moveTo>
                  <a:pt x="102358" y="153537"/>
                </a:moveTo>
                <a:lnTo>
                  <a:pt x="34119" y="153537"/>
                </a:lnTo>
                <a:lnTo>
                  <a:pt x="34119" y="159224"/>
                </a:lnTo>
                <a:cubicBezTo>
                  <a:pt x="34119" y="174933"/>
                  <a:pt x="46843" y="187657"/>
                  <a:pt x="62552" y="187657"/>
                </a:cubicBezTo>
                <a:lnTo>
                  <a:pt x="73925" y="187657"/>
                </a:lnTo>
                <a:cubicBezTo>
                  <a:pt x="89635" y="187657"/>
                  <a:pt x="102358" y="174933"/>
                  <a:pt x="102358" y="159224"/>
                </a:cubicBezTo>
                <a:lnTo>
                  <a:pt x="102358" y="153537"/>
                </a:lnTo>
                <a:close/>
                <a:moveTo>
                  <a:pt x="65396" y="39806"/>
                </a:moveTo>
                <a:cubicBezTo>
                  <a:pt x="51250" y="39806"/>
                  <a:pt x="39806" y="51250"/>
                  <a:pt x="39806" y="65396"/>
                </a:cubicBezTo>
                <a:cubicBezTo>
                  <a:pt x="39806" y="70122"/>
                  <a:pt x="36003" y="73925"/>
                  <a:pt x="31276" y="73925"/>
                </a:cubicBezTo>
                <a:cubicBezTo>
                  <a:pt x="26549" y="73925"/>
                  <a:pt x="22746" y="70122"/>
                  <a:pt x="22746" y="65396"/>
                </a:cubicBezTo>
                <a:cubicBezTo>
                  <a:pt x="22746" y="41832"/>
                  <a:pt x="41832" y="22746"/>
                  <a:pt x="65396" y="22746"/>
                </a:cubicBezTo>
                <a:cubicBezTo>
                  <a:pt x="70122" y="22746"/>
                  <a:pt x="73925" y="26549"/>
                  <a:pt x="73925" y="31276"/>
                </a:cubicBezTo>
                <a:cubicBezTo>
                  <a:pt x="73925" y="36003"/>
                  <a:pt x="70122" y="39806"/>
                  <a:pt x="65396" y="39806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1" name="Text 9"/>
          <p:cNvSpPr/>
          <p:nvPr/>
        </p:nvSpPr>
        <p:spPr>
          <a:xfrm>
            <a:off x="782472" y="2684060"/>
            <a:ext cx="6396251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 Solución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5009" y="3048000"/>
            <a:ext cx="6605516" cy="236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6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Entonces usan 👉 </a:t>
            </a:r>
            <a:pPr>
              <a:lnSpc>
                <a:spcPct val="140000"/>
              </a:lnSpc>
            </a:pPr>
            <a:r>
              <a:rPr lang="en-US" sz="1146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Calls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55009" y="3393743"/>
            <a:ext cx="6532728" cy="427630"/>
          </a:xfrm>
          <a:custGeom>
            <a:avLst/>
            <a:gdLst/>
            <a:ahLst/>
            <a:cxnLst/>
            <a:rect l="l" t="t" r="r" b="b"/>
            <a:pathLst>
              <a:path w="6532728" h="427630">
                <a:moveTo>
                  <a:pt x="72787" y="0"/>
                </a:moveTo>
                <a:lnTo>
                  <a:pt x="6459941" y="0"/>
                </a:lnTo>
                <a:cubicBezTo>
                  <a:pt x="6500141" y="0"/>
                  <a:pt x="6532728" y="32588"/>
                  <a:pt x="6532728" y="72787"/>
                </a:cubicBezTo>
                <a:lnTo>
                  <a:pt x="6532728" y="354843"/>
                </a:lnTo>
                <a:cubicBezTo>
                  <a:pt x="6532728" y="395042"/>
                  <a:pt x="6500141" y="427630"/>
                  <a:pt x="6459941" y="427630"/>
                </a:cubicBezTo>
                <a:lnTo>
                  <a:pt x="72787" y="427630"/>
                </a:lnTo>
                <a:cubicBezTo>
                  <a:pt x="32588" y="427630"/>
                  <a:pt x="0" y="395042"/>
                  <a:pt x="0" y="354843"/>
                </a:cubicBezTo>
                <a:lnTo>
                  <a:pt x="0" y="72787"/>
                </a:lnTo>
                <a:cubicBezTo>
                  <a:pt x="0" y="32615"/>
                  <a:pt x="32615" y="0"/>
                  <a:pt x="7278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64191" y="3502925"/>
            <a:ext cx="6378054" cy="2092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 como </a:t>
            </a:r>
            <a:pPr>
              <a:lnSpc>
                <a:spcPct val="140000"/>
              </a:lnSpc>
            </a:pPr>
            <a:r>
              <a:rPr lang="en-US" sz="1003" b="1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solicitudes formales</a:t>
            </a:r>
            <a:pPr>
              <a:lnSpc>
                <a:spcPct val="14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 kernel.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9558" y="3932830"/>
            <a:ext cx="6523630" cy="409433"/>
          </a:xfrm>
          <a:custGeom>
            <a:avLst/>
            <a:gdLst/>
            <a:ahLst/>
            <a:cxnLst/>
            <a:rect l="l" t="t" r="r" b="b"/>
            <a:pathLst>
              <a:path w="6523630" h="409433">
                <a:moveTo>
                  <a:pt x="72789" y="0"/>
                </a:moveTo>
                <a:lnTo>
                  <a:pt x="6450841" y="0"/>
                </a:lnTo>
                <a:cubicBezTo>
                  <a:pt x="6491041" y="0"/>
                  <a:pt x="6523630" y="32589"/>
                  <a:pt x="6523630" y="72789"/>
                </a:cubicBezTo>
                <a:lnTo>
                  <a:pt x="6523630" y="336644"/>
                </a:lnTo>
                <a:cubicBezTo>
                  <a:pt x="6523630" y="376844"/>
                  <a:pt x="6491041" y="409433"/>
                  <a:pt x="6450841" y="409433"/>
                </a:cubicBezTo>
                <a:lnTo>
                  <a:pt x="72789" y="409433"/>
                </a:lnTo>
                <a:cubicBezTo>
                  <a:pt x="32589" y="409433"/>
                  <a:pt x="0" y="376844"/>
                  <a:pt x="0" y="336644"/>
                </a:cubicBezTo>
                <a:lnTo>
                  <a:pt x="0" y="72789"/>
                </a:lnTo>
                <a:cubicBezTo>
                  <a:pt x="0" y="32589"/>
                  <a:pt x="32589" y="0"/>
                  <a:pt x="72789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41445" y="4046561"/>
            <a:ext cx="6359857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Importante: Son el único puente legal hacia el núcleo.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68490" y="6082352"/>
            <a:ext cx="6905767" cy="773373"/>
          </a:xfrm>
          <a:custGeom>
            <a:avLst/>
            <a:gdLst/>
            <a:ahLst/>
            <a:cxnLst/>
            <a:rect l="l" t="t" r="r" b="b"/>
            <a:pathLst>
              <a:path w="6905767" h="773373">
                <a:moveTo>
                  <a:pt x="109185" y="0"/>
                </a:moveTo>
                <a:lnTo>
                  <a:pt x="6796582" y="0"/>
                </a:lnTo>
                <a:cubicBezTo>
                  <a:pt x="6856883" y="0"/>
                  <a:pt x="6905767" y="48884"/>
                  <a:pt x="6905767" y="109185"/>
                </a:cubicBezTo>
                <a:lnTo>
                  <a:pt x="6905767" y="664188"/>
                </a:lnTo>
                <a:cubicBezTo>
                  <a:pt x="6905767" y="724489"/>
                  <a:pt x="6856883" y="773373"/>
                  <a:pt x="6796582" y="773373"/>
                </a:cubicBezTo>
                <a:lnTo>
                  <a:pt x="109185" y="773373"/>
                </a:lnTo>
                <a:cubicBezTo>
                  <a:pt x="48924" y="773373"/>
                  <a:pt x="0" y="724449"/>
                  <a:pt x="0" y="664188"/>
                </a:cubicBezTo>
                <a:lnTo>
                  <a:pt x="0" y="109185"/>
                </a:lnTo>
                <a:cubicBezTo>
                  <a:pt x="0" y="48924"/>
                  <a:pt x="48924" y="0"/>
                  <a:pt x="109185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36812" y="6268872"/>
            <a:ext cx="145576" cy="145576"/>
          </a:xfrm>
          <a:custGeom>
            <a:avLst/>
            <a:gdLst/>
            <a:ahLst/>
            <a:cxnLst/>
            <a:rect l="l" t="t" r="r" b="b"/>
            <a:pathLst>
              <a:path w="145576" h="145576">
                <a:moveTo>
                  <a:pt x="72788" y="145576"/>
                </a:moveTo>
                <a:cubicBezTo>
                  <a:pt x="112961" y="145576"/>
                  <a:pt x="145576" y="112961"/>
                  <a:pt x="145576" y="72788"/>
                </a:cubicBezTo>
                <a:cubicBezTo>
                  <a:pt x="145576" y="32615"/>
                  <a:pt x="112961" y="0"/>
                  <a:pt x="72788" y="0"/>
                </a:cubicBezTo>
                <a:cubicBezTo>
                  <a:pt x="32615" y="0"/>
                  <a:pt x="0" y="32615"/>
                  <a:pt x="0" y="72788"/>
                </a:cubicBezTo>
                <a:cubicBezTo>
                  <a:pt x="0" y="112961"/>
                  <a:pt x="32615" y="145576"/>
                  <a:pt x="72788" y="145576"/>
                </a:cubicBezTo>
                <a:close/>
                <a:moveTo>
                  <a:pt x="63690" y="45493"/>
                </a:moveTo>
                <a:cubicBezTo>
                  <a:pt x="63690" y="40471"/>
                  <a:pt x="67766" y="36394"/>
                  <a:pt x="72788" y="36394"/>
                </a:cubicBezTo>
                <a:cubicBezTo>
                  <a:pt x="77810" y="36394"/>
                  <a:pt x="81887" y="40471"/>
                  <a:pt x="81887" y="45493"/>
                </a:cubicBezTo>
                <a:cubicBezTo>
                  <a:pt x="81887" y="50514"/>
                  <a:pt x="77810" y="54591"/>
                  <a:pt x="72788" y="54591"/>
                </a:cubicBezTo>
                <a:cubicBezTo>
                  <a:pt x="67766" y="54591"/>
                  <a:pt x="63690" y="50514"/>
                  <a:pt x="63690" y="45493"/>
                </a:cubicBezTo>
                <a:close/>
                <a:moveTo>
                  <a:pt x="61415" y="63690"/>
                </a:moveTo>
                <a:lnTo>
                  <a:pt x="75063" y="63690"/>
                </a:lnTo>
                <a:cubicBezTo>
                  <a:pt x="78844" y="63690"/>
                  <a:pt x="81887" y="66732"/>
                  <a:pt x="81887" y="70513"/>
                </a:cubicBezTo>
                <a:lnTo>
                  <a:pt x="81887" y="95534"/>
                </a:lnTo>
                <a:lnTo>
                  <a:pt x="84161" y="95534"/>
                </a:lnTo>
                <a:cubicBezTo>
                  <a:pt x="87943" y="95534"/>
                  <a:pt x="90985" y="98577"/>
                  <a:pt x="90985" y="102358"/>
                </a:cubicBezTo>
                <a:cubicBezTo>
                  <a:pt x="90985" y="106140"/>
                  <a:pt x="87943" y="109182"/>
                  <a:pt x="84161" y="109182"/>
                </a:cubicBezTo>
                <a:lnTo>
                  <a:pt x="61415" y="109182"/>
                </a:lnTo>
                <a:cubicBezTo>
                  <a:pt x="57633" y="109182"/>
                  <a:pt x="54591" y="106140"/>
                  <a:pt x="54591" y="102358"/>
                </a:cubicBezTo>
                <a:cubicBezTo>
                  <a:pt x="54591" y="98577"/>
                  <a:pt x="57633" y="95534"/>
                  <a:pt x="61415" y="95534"/>
                </a:cubicBezTo>
                <a:lnTo>
                  <a:pt x="68239" y="95534"/>
                </a:lnTo>
                <a:lnTo>
                  <a:pt x="68239" y="77337"/>
                </a:lnTo>
                <a:lnTo>
                  <a:pt x="61415" y="77337"/>
                </a:lnTo>
                <a:cubicBezTo>
                  <a:pt x="57633" y="77337"/>
                  <a:pt x="54591" y="74295"/>
                  <a:pt x="54591" y="70513"/>
                </a:cubicBezTo>
                <a:cubicBezTo>
                  <a:pt x="54591" y="66732"/>
                  <a:pt x="57633" y="63690"/>
                  <a:pt x="61415" y="6369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9" name="Text 17"/>
          <p:cNvSpPr/>
          <p:nvPr/>
        </p:nvSpPr>
        <p:spPr>
          <a:xfrm>
            <a:off x="700585" y="6232478"/>
            <a:ext cx="649633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Dato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8615" y="6523630"/>
            <a:ext cx="6669206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tiene ~300 system calls diferentes.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69306" y="1369325"/>
            <a:ext cx="4358185" cy="2775045"/>
          </a:xfrm>
          <a:custGeom>
            <a:avLst/>
            <a:gdLst/>
            <a:ahLst/>
            <a:cxnLst/>
            <a:rect l="l" t="t" r="r" b="b"/>
            <a:pathLst>
              <a:path w="4358185" h="2775045">
                <a:moveTo>
                  <a:pt x="109170" y="0"/>
                </a:moveTo>
                <a:lnTo>
                  <a:pt x="4249015" y="0"/>
                </a:lnTo>
                <a:cubicBezTo>
                  <a:pt x="4309308" y="0"/>
                  <a:pt x="4358185" y="48877"/>
                  <a:pt x="4358185" y="109170"/>
                </a:cubicBezTo>
                <a:lnTo>
                  <a:pt x="4358185" y="2665875"/>
                </a:lnTo>
                <a:cubicBezTo>
                  <a:pt x="4358185" y="2726168"/>
                  <a:pt x="4309308" y="2775045"/>
                  <a:pt x="4249015" y="2775045"/>
                </a:cubicBezTo>
                <a:lnTo>
                  <a:pt x="109170" y="2775045"/>
                </a:lnTo>
                <a:cubicBezTo>
                  <a:pt x="48877" y="2775045"/>
                  <a:pt x="0" y="2726168"/>
                  <a:pt x="0" y="2665875"/>
                </a:cubicBezTo>
                <a:lnTo>
                  <a:pt x="0" y="109170"/>
                </a:lnTo>
                <a:cubicBezTo>
                  <a:pt x="0" y="48918"/>
                  <a:pt x="48918" y="0"/>
                  <a:pt x="109170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678572" y="1592239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14216" y="17060"/>
                </a:moveTo>
                <a:cubicBezTo>
                  <a:pt x="9489" y="17060"/>
                  <a:pt x="5687" y="20863"/>
                  <a:pt x="5687" y="25590"/>
                </a:cubicBezTo>
                <a:lnTo>
                  <a:pt x="5687" y="42649"/>
                </a:lnTo>
                <a:cubicBezTo>
                  <a:pt x="5687" y="47376"/>
                  <a:pt x="9489" y="51179"/>
                  <a:pt x="14216" y="51179"/>
                </a:cubicBezTo>
                <a:lnTo>
                  <a:pt x="31276" y="51179"/>
                </a:lnTo>
                <a:cubicBezTo>
                  <a:pt x="36003" y="51179"/>
                  <a:pt x="39806" y="47376"/>
                  <a:pt x="39806" y="42649"/>
                </a:cubicBezTo>
                <a:lnTo>
                  <a:pt x="39806" y="25590"/>
                </a:lnTo>
                <a:cubicBezTo>
                  <a:pt x="39806" y="20863"/>
                  <a:pt x="36003" y="17060"/>
                  <a:pt x="31276" y="17060"/>
                </a:cubicBezTo>
                <a:lnTo>
                  <a:pt x="14216" y="17060"/>
                </a:lnTo>
                <a:close/>
                <a:moveTo>
                  <a:pt x="68239" y="22746"/>
                </a:moveTo>
                <a:cubicBezTo>
                  <a:pt x="61948" y="22746"/>
                  <a:pt x="56866" y="27829"/>
                  <a:pt x="56866" y="34119"/>
                </a:cubicBezTo>
                <a:cubicBezTo>
                  <a:pt x="56866" y="40410"/>
                  <a:pt x="61948" y="45493"/>
                  <a:pt x="68239" y="45493"/>
                </a:cubicBezTo>
                <a:lnTo>
                  <a:pt x="170597" y="45493"/>
                </a:lnTo>
                <a:cubicBezTo>
                  <a:pt x="176888" y="45493"/>
                  <a:pt x="181970" y="40410"/>
                  <a:pt x="181970" y="34119"/>
                </a:cubicBezTo>
                <a:cubicBezTo>
                  <a:pt x="181970" y="27829"/>
                  <a:pt x="176888" y="22746"/>
                  <a:pt x="170597" y="22746"/>
                </a:cubicBezTo>
                <a:lnTo>
                  <a:pt x="68239" y="22746"/>
                </a:lnTo>
                <a:close/>
                <a:moveTo>
                  <a:pt x="68239" y="79612"/>
                </a:moveTo>
                <a:cubicBezTo>
                  <a:pt x="61948" y="79612"/>
                  <a:pt x="56866" y="84694"/>
                  <a:pt x="56866" y="90985"/>
                </a:cubicBezTo>
                <a:cubicBezTo>
                  <a:pt x="56866" y="97276"/>
                  <a:pt x="61948" y="102358"/>
                  <a:pt x="68239" y="102358"/>
                </a:cubicBezTo>
                <a:lnTo>
                  <a:pt x="170597" y="102358"/>
                </a:lnTo>
                <a:cubicBezTo>
                  <a:pt x="176888" y="102358"/>
                  <a:pt x="181970" y="97276"/>
                  <a:pt x="181970" y="90985"/>
                </a:cubicBezTo>
                <a:cubicBezTo>
                  <a:pt x="181970" y="84694"/>
                  <a:pt x="176888" y="79612"/>
                  <a:pt x="170597" y="79612"/>
                </a:cubicBezTo>
                <a:lnTo>
                  <a:pt x="68239" y="79612"/>
                </a:lnTo>
                <a:close/>
                <a:moveTo>
                  <a:pt x="68239" y="136478"/>
                </a:moveTo>
                <a:cubicBezTo>
                  <a:pt x="61948" y="136478"/>
                  <a:pt x="56866" y="141560"/>
                  <a:pt x="56866" y="147851"/>
                </a:cubicBezTo>
                <a:cubicBezTo>
                  <a:pt x="56866" y="154142"/>
                  <a:pt x="61948" y="159224"/>
                  <a:pt x="68239" y="159224"/>
                </a:cubicBezTo>
                <a:lnTo>
                  <a:pt x="170597" y="159224"/>
                </a:lnTo>
                <a:cubicBezTo>
                  <a:pt x="176888" y="159224"/>
                  <a:pt x="181970" y="154142"/>
                  <a:pt x="181970" y="147851"/>
                </a:cubicBezTo>
                <a:cubicBezTo>
                  <a:pt x="181970" y="141560"/>
                  <a:pt x="176888" y="136478"/>
                  <a:pt x="170597" y="136478"/>
                </a:cubicBezTo>
                <a:lnTo>
                  <a:pt x="68239" y="136478"/>
                </a:lnTo>
                <a:close/>
                <a:moveTo>
                  <a:pt x="5687" y="82455"/>
                </a:moveTo>
                <a:lnTo>
                  <a:pt x="5687" y="99515"/>
                </a:lnTo>
                <a:cubicBezTo>
                  <a:pt x="5687" y="104242"/>
                  <a:pt x="9489" y="108045"/>
                  <a:pt x="14216" y="108045"/>
                </a:cubicBezTo>
                <a:lnTo>
                  <a:pt x="31276" y="108045"/>
                </a:lnTo>
                <a:cubicBezTo>
                  <a:pt x="36003" y="108045"/>
                  <a:pt x="39806" y="104242"/>
                  <a:pt x="39806" y="99515"/>
                </a:cubicBezTo>
                <a:lnTo>
                  <a:pt x="39806" y="82455"/>
                </a:lnTo>
                <a:cubicBezTo>
                  <a:pt x="39806" y="77728"/>
                  <a:pt x="36003" y="73925"/>
                  <a:pt x="31276" y="73925"/>
                </a:cubicBezTo>
                <a:lnTo>
                  <a:pt x="14216" y="73925"/>
                </a:lnTo>
                <a:cubicBezTo>
                  <a:pt x="9489" y="73925"/>
                  <a:pt x="5687" y="77728"/>
                  <a:pt x="5687" y="82455"/>
                </a:cubicBezTo>
                <a:close/>
                <a:moveTo>
                  <a:pt x="14216" y="130791"/>
                </a:moveTo>
                <a:cubicBezTo>
                  <a:pt x="9489" y="130791"/>
                  <a:pt x="5687" y="134594"/>
                  <a:pt x="5687" y="139321"/>
                </a:cubicBezTo>
                <a:lnTo>
                  <a:pt x="5687" y="156381"/>
                </a:lnTo>
                <a:cubicBezTo>
                  <a:pt x="5687" y="161108"/>
                  <a:pt x="9489" y="164910"/>
                  <a:pt x="14216" y="164910"/>
                </a:cubicBezTo>
                <a:lnTo>
                  <a:pt x="31276" y="164910"/>
                </a:lnTo>
                <a:cubicBezTo>
                  <a:pt x="36003" y="164910"/>
                  <a:pt x="39806" y="161108"/>
                  <a:pt x="39806" y="156381"/>
                </a:cubicBezTo>
                <a:lnTo>
                  <a:pt x="39806" y="139321"/>
                </a:lnTo>
                <a:cubicBezTo>
                  <a:pt x="39806" y="134594"/>
                  <a:pt x="36003" y="130791"/>
                  <a:pt x="31276" y="130791"/>
                </a:cubicBezTo>
                <a:lnTo>
                  <a:pt x="14216" y="130791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3" name="Text 21"/>
          <p:cNvSpPr/>
          <p:nvPr/>
        </p:nvSpPr>
        <p:spPr>
          <a:xfrm>
            <a:off x="7883288" y="1555845"/>
            <a:ext cx="384866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System Calls Comunes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655825" y="1956179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765007" y="2065361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fork()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765007" y="2320119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Crear proceso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684793" y="1956179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793975" y="2065361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exec()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793975" y="2320119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Ejecutar programa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655825" y="2647666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7765007" y="2756848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open()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765007" y="3011606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Abrir archivo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684793" y="2647666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793975" y="2756848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read()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793975" y="3011606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Leer datos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655825" y="3339152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7765007" y="3448334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write()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765007" y="3703093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Escribir datos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84793" y="3339152"/>
            <a:ext cx="1956179" cy="618699"/>
          </a:xfrm>
          <a:custGeom>
            <a:avLst/>
            <a:gdLst/>
            <a:ahLst/>
            <a:cxnLst/>
            <a:rect l="l" t="t" r="r" b="b"/>
            <a:pathLst>
              <a:path w="1956179" h="618699">
                <a:moveTo>
                  <a:pt x="72790" y="0"/>
                </a:moveTo>
                <a:lnTo>
                  <a:pt x="1883389" y="0"/>
                </a:lnTo>
                <a:cubicBezTo>
                  <a:pt x="1923590" y="0"/>
                  <a:pt x="1956179" y="32589"/>
                  <a:pt x="1956179" y="72790"/>
                </a:cubicBezTo>
                <a:lnTo>
                  <a:pt x="1956179" y="545909"/>
                </a:lnTo>
                <a:cubicBezTo>
                  <a:pt x="1956179" y="586109"/>
                  <a:pt x="1923590" y="618699"/>
                  <a:pt x="1883389" y="618699"/>
                </a:cubicBezTo>
                <a:lnTo>
                  <a:pt x="72790" y="618699"/>
                </a:lnTo>
                <a:cubicBezTo>
                  <a:pt x="32589" y="618699"/>
                  <a:pt x="0" y="586109"/>
                  <a:pt x="0" y="545909"/>
                </a:cubicBezTo>
                <a:lnTo>
                  <a:pt x="0" y="72790"/>
                </a:lnTo>
                <a:cubicBezTo>
                  <a:pt x="0" y="32616"/>
                  <a:pt x="32616" y="0"/>
                  <a:pt x="7279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793975" y="3448334"/>
            <a:ext cx="181060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close()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793975" y="3703093"/>
            <a:ext cx="1792406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Cerrar archivo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9306" y="4299045"/>
            <a:ext cx="4358185" cy="2556681"/>
          </a:xfrm>
          <a:custGeom>
            <a:avLst/>
            <a:gdLst/>
            <a:ahLst/>
            <a:cxnLst/>
            <a:rect l="l" t="t" r="r" b="b"/>
            <a:pathLst>
              <a:path w="4358185" h="2556681">
                <a:moveTo>
                  <a:pt x="109170" y="0"/>
                </a:moveTo>
                <a:lnTo>
                  <a:pt x="4249015" y="0"/>
                </a:lnTo>
                <a:cubicBezTo>
                  <a:pt x="4309308" y="0"/>
                  <a:pt x="4358185" y="48877"/>
                  <a:pt x="4358185" y="109170"/>
                </a:cubicBezTo>
                <a:lnTo>
                  <a:pt x="4358185" y="2447510"/>
                </a:lnTo>
                <a:cubicBezTo>
                  <a:pt x="4358185" y="2507803"/>
                  <a:pt x="4309308" y="2556681"/>
                  <a:pt x="4249015" y="2556681"/>
                </a:cubicBezTo>
                <a:lnTo>
                  <a:pt x="109170" y="2556681"/>
                </a:lnTo>
                <a:cubicBezTo>
                  <a:pt x="48877" y="2556681"/>
                  <a:pt x="0" y="2507803"/>
                  <a:pt x="0" y="2447510"/>
                </a:cubicBezTo>
                <a:lnTo>
                  <a:pt x="0" y="109170"/>
                </a:lnTo>
                <a:cubicBezTo>
                  <a:pt x="0" y="48918"/>
                  <a:pt x="48918" y="0"/>
                  <a:pt x="109170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678572" y="4521958"/>
            <a:ext cx="181970" cy="181970"/>
          </a:xfrm>
          <a:custGeom>
            <a:avLst/>
            <a:gdLst/>
            <a:ahLst/>
            <a:cxnLst/>
            <a:rect l="l" t="t" r="r" b="b"/>
            <a:pathLst>
              <a:path w="181970" h="181970">
                <a:moveTo>
                  <a:pt x="0" y="90985"/>
                </a:moveTo>
                <a:cubicBezTo>
                  <a:pt x="0" y="40769"/>
                  <a:pt x="40769" y="0"/>
                  <a:pt x="90985" y="0"/>
                </a:cubicBezTo>
                <a:cubicBezTo>
                  <a:pt x="141201" y="0"/>
                  <a:pt x="181970" y="40769"/>
                  <a:pt x="181970" y="90985"/>
                </a:cubicBezTo>
                <a:cubicBezTo>
                  <a:pt x="181970" y="141201"/>
                  <a:pt x="141201" y="181970"/>
                  <a:pt x="90985" y="181970"/>
                </a:cubicBezTo>
                <a:cubicBezTo>
                  <a:pt x="40769" y="181970"/>
                  <a:pt x="0" y="141201"/>
                  <a:pt x="0" y="90985"/>
                </a:cubicBezTo>
                <a:close/>
                <a:moveTo>
                  <a:pt x="66924" y="52281"/>
                </a:moveTo>
                <a:cubicBezTo>
                  <a:pt x="64223" y="53774"/>
                  <a:pt x="62552" y="56652"/>
                  <a:pt x="62552" y="59709"/>
                </a:cubicBezTo>
                <a:lnTo>
                  <a:pt x="62552" y="122261"/>
                </a:lnTo>
                <a:cubicBezTo>
                  <a:pt x="62552" y="125353"/>
                  <a:pt x="64223" y="128197"/>
                  <a:pt x="66924" y="129689"/>
                </a:cubicBezTo>
                <a:cubicBezTo>
                  <a:pt x="69625" y="131182"/>
                  <a:pt x="72895" y="131146"/>
                  <a:pt x="75560" y="129512"/>
                </a:cubicBezTo>
                <a:lnTo>
                  <a:pt x="126739" y="98235"/>
                </a:lnTo>
                <a:cubicBezTo>
                  <a:pt x="129263" y="96672"/>
                  <a:pt x="130827" y="93935"/>
                  <a:pt x="130827" y="90950"/>
                </a:cubicBezTo>
                <a:cubicBezTo>
                  <a:pt x="130827" y="87964"/>
                  <a:pt x="129263" y="85227"/>
                  <a:pt x="126739" y="83664"/>
                </a:cubicBezTo>
                <a:lnTo>
                  <a:pt x="75560" y="52388"/>
                </a:lnTo>
                <a:cubicBezTo>
                  <a:pt x="72930" y="50788"/>
                  <a:pt x="69625" y="50717"/>
                  <a:pt x="66924" y="5221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4" name="Text 42"/>
          <p:cNvSpPr/>
          <p:nvPr/>
        </p:nvSpPr>
        <p:spPr>
          <a:xfrm>
            <a:off x="7883288" y="4485564"/>
            <a:ext cx="3848669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Ejemplo: Abrir un Archivo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655825" y="4885899"/>
            <a:ext cx="291152" cy="291152"/>
          </a:xfrm>
          <a:custGeom>
            <a:avLst/>
            <a:gdLst/>
            <a:ahLst/>
            <a:cxnLst/>
            <a:rect l="l" t="t" r="r" b="b"/>
            <a:pathLst>
              <a:path w="291152" h="291152">
                <a:moveTo>
                  <a:pt x="72788" y="0"/>
                </a:moveTo>
                <a:lnTo>
                  <a:pt x="218364" y="0"/>
                </a:lnTo>
                <a:cubicBezTo>
                  <a:pt x="258537" y="0"/>
                  <a:pt x="291152" y="32615"/>
                  <a:pt x="291152" y="72788"/>
                </a:cubicBezTo>
                <a:lnTo>
                  <a:pt x="291152" y="218364"/>
                </a:lnTo>
                <a:cubicBezTo>
                  <a:pt x="291152" y="258537"/>
                  <a:pt x="258537" y="291152"/>
                  <a:pt x="218364" y="291152"/>
                </a:cubicBezTo>
                <a:lnTo>
                  <a:pt x="72788" y="291152"/>
                </a:lnTo>
                <a:cubicBezTo>
                  <a:pt x="32615" y="291152"/>
                  <a:pt x="0" y="258537"/>
                  <a:pt x="0" y="218364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6" name="Text 44"/>
          <p:cNvSpPr/>
          <p:nvPr/>
        </p:nvSpPr>
        <p:spPr>
          <a:xfrm>
            <a:off x="7623981" y="4885899"/>
            <a:ext cx="354842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056160" y="4935940"/>
            <a:ext cx="1692322" cy="1910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Programa llama a </a:t>
            </a:r>
            <a:pPr>
              <a:lnSpc>
                <a:spcPct val="120000"/>
              </a:lnSpc>
            </a:pPr>
            <a:r>
              <a:rPr lang="en-US" sz="1003" dirty="0">
                <a:solidFill>
                  <a:srgbClr val="D4A056"/>
                </a:solidFill>
                <a:highlight>
                  <a:srgbClr val="1A1D21">
                    <a:alpha val="5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open()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655825" y="5249839"/>
            <a:ext cx="291152" cy="291152"/>
          </a:xfrm>
          <a:custGeom>
            <a:avLst/>
            <a:gdLst/>
            <a:ahLst/>
            <a:cxnLst/>
            <a:rect l="l" t="t" r="r" b="b"/>
            <a:pathLst>
              <a:path w="291152" h="291152">
                <a:moveTo>
                  <a:pt x="72788" y="0"/>
                </a:moveTo>
                <a:lnTo>
                  <a:pt x="218364" y="0"/>
                </a:lnTo>
                <a:cubicBezTo>
                  <a:pt x="258537" y="0"/>
                  <a:pt x="291152" y="32615"/>
                  <a:pt x="291152" y="72788"/>
                </a:cubicBezTo>
                <a:lnTo>
                  <a:pt x="291152" y="218364"/>
                </a:lnTo>
                <a:cubicBezTo>
                  <a:pt x="291152" y="258537"/>
                  <a:pt x="258537" y="291152"/>
                  <a:pt x="218364" y="291152"/>
                </a:cubicBezTo>
                <a:lnTo>
                  <a:pt x="72788" y="291152"/>
                </a:lnTo>
                <a:cubicBezTo>
                  <a:pt x="32615" y="291152"/>
                  <a:pt x="0" y="258537"/>
                  <a:pt x="0" y="218364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9" name="Text 47"/>
          <p:cNvSpPr/>
          <p:nvPr/>
        </p:nvSpPr>
        <p:spPr>
          <a:xfrm>
            <a:off x="7623981" y="5249839"/>
            <a:ext cx="354842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056160" y="5304430"/>
            <a:ext cx="1392072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Invoca syscall al kernel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655825" y="5613779"/>
            <a:ext cx="291152" cy="291152"/>
          </a:xfrm>
          <a:custGeom>
            <a:avLst/>
            <a:gdLst/>
            <a:ahLst/>
            <a:cxnLst/>
            <a:rect l="l" t="t" r="r" b="b"/>
            <a:pathLst>
              <a:path w="291152" h="291152">
                <a:moveTo>
                  <a:pt x="72788" y="0"/>
                </a:moveTo>
                <a:lnTo>
                  <a:pt x="218364" y="0"/>
                </a:lnTo>
                <a:cubicBezTo>
                  <a:pt x="258537" y="0"/>
                  <a:pt x="291152" y="32615"/>
                  <a:pt x="291152" y="72788"/>
                </a:cubicBezTo>
                <a:lnTo>
                  <a:pt x="291152" y="218364"/>
                </a:lnTo>
                <a:cubicBezTo>
                  <a:pt x="291152" y="258537"/>
                  <a:pt x="258537" y="291152"/>
                  <a:pt x="218364" y="291152"/>
                </a:cubicBezTo>
                <a:lnTo>
                  <a:pt x="72788" y="291152"/>
                </a:lnTo>
                <a:cubicBezTo>
                  <a:pt x="32615" y="291152"/>
                  <a:pt x="0" y="258537"/>
                  <a:pt x="0" y="218364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52" name="Text 50"/>
          <p:cNvSpPr/>
          <p:nvPr/>
        </p:nvSpPr>
        <p:spPr>
          <a:xfrm>
            <a:off x="7623981" y="5613779"/>
            <a:ext cx="354842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056160" y="5668370"/>
            <a:ext cx="1464860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verifica permisos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655825" y="5977719"/>
            <a:ext cx="291152" cy="291152"/>
          </a:xfrm>
          <a:custGeom>
            <a:avLst/>
            <a:gdLst/>
            <a:ahLst/>
            <a:cxnLst/>
            <a:rect l="l" t="t" r="r" b="b"/>
            <a:pathLst>
              <a:path w="291152" h="291152">
                <a:moveTo>
                  <a:pt x="72788" y="0"/>
                </a:moveTo>
                <a:lnTo>
                  <a:pt x="218364" y="0"/>
                </a:lnTo>
                <a:cubicBezTo>
                  <a:pt x="258537" y="0"/>
                  <a:pt x="291152" y="32615"/>
                  <a:pt x="291152" y="72788"/>
                </a:cubicBezTo>
                <a:lnTo>
                  <a:pt x="291152" y="218364"/>
                </a:lnTo>
                <a:cubicBezTo>
                  <a:pt x="291152" y="258537"/>
                  <a:pt x="258537" y="291152"/>
                  <a:pt x="218364" y="291152"/>
                </a:cubicBezTo>
                <a:lnTo>
                  <a:pt x="72788" y="291152"/>
                </a:lnTo>
                <a:cubicBezTo>
                  <a:pt x="32615" y="291152"/>
                  <a:pt x="0" y="258537"/>
                  <a:pt x="0" y="218364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5" name="Text 53"/>
          <p:cNvSpPr/>
          <p:nvPr/>
        </p:nvSpPr>
        <p:spPr>
          <a:xfrm>
            <a:off x="7623981" y="5977719"/>
            <a:ext cx="354842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056160" y="6032310"/>
            <a:ext cx="1337481" cy="1819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3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Archivo se abre (o no)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655825" y="6378054"/>
            <a:ext cx="3985146" cy="291152"/>
          </a:xfrm>
          <a:custGeom>
            <a:avLst/>
            <a:gdLst/>
            <a:ahLst/>
            <a:cxnLst/>
            <a:rect l="l" t="t" r="r" b="b"/>
            <a:pathLst>
              <a:path w="3985146" h="291152">
                <a:moveTo>
                  <a:pt x="72788" y="0"/>
                </a:moveTo>
                <a:lnTo>
                  <a:pt x="3912358" y="0"/>
                </a:lnTo>
                <a:cubicBezTo>
                  <a:pt x="3952558" y="0"/>
                  <a:pt x="3985146" y="32588"/>
                  <a:pt x="3985146" y="72788"/>
                </a:cubicBezTo>
                <a:lnTo>
                  <a:pt x="3985146" y="218364"/>
                </a:lnTo>
                <a:cubicBezTo>
                  <a:pt x="3985146" y="258564"/>
                  <a:pt x="3952558" y="291152"/>
                  <a:pt x="3912358" y="291152"/>
                </a:cubicBezTo>
                <a:lnTo>
                  <a:pt x="72788" y="291152"/>
                </a:lnTo>
                <a:cubicBezTo>
                  <a:pt x="32615" y="291152"/>
                  <a:pt x="0" y="258537"/>
                  <a:pt x="0" y="218364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8" name="Text 56"/>
          <p:cNvSpPr/>
          <p:nvPr/>
        </p:nvSpPr>
        <p:spPr>
          <a:xfrm>
            <a:off x="7701318" y="6450842"/>
            <a:ext cx="3894161" cy="145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Retorna descriptor de archivo o error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.sstatic.net/cda5c62778045684d9dc3264c0be5160deae003d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5302" b="53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7C59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14463"/>
            <a:ext cx="1666875" cy="428625"/>
          </a:xfrm>
          <a:custGeom>
            <a:avLst/>
            <a:gdLst/>
            <a:ahLst/>
            <a:cxnLst/>
            <a:rect l="l" t="t" r="r" b="b"/>
            <a:pathLst>
              <a:path w="1666875" h="428625">
                <a:moveTo>
                  <a:pt x="76201" y="0"/>
                </a:moveTo>
                <a:lnTo>
                  <a:pt x="1590674" y="0"/>
                </a:lnTo>
                <a:cubicBezTo>
                  <a:pt x="1632759" y="0"/>
                  <a:pt x="1666875" y="34116"/>
                  <a:pt x="1666875" y="76201"/>
                </a:cubicBezTo>
                <a:lnTo>
                  <a:pt x="1666875" y="352424"/>
                </a:lnTo>
                <a:cubicBezTo>
                  <a:pt x="1666875" y="394509"/>
                  <a:pt x="1632759" y="428625"/>
                  <a:pt x="15906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 w="12700">
            <a:solidFill>
              <a:srgbClr val="4A7C59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543050"/>
            <a:ext cx="13644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CAPÍTULO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76450"/>
            <a:ext cx="8877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Interfaz de Usuario 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Entorno Gráfico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9550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CLI, shell, GUI y la modularidad única que distingue a Linux de otros sistemas operativos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95300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798" y="35302"/>
                </a:moveTo>
                <a:cubicBezTo>
                  <a:pt x="-923" y="31581"/>
                  <a:pt x="-923" y="25539"/>
                  <a:pt x="2798" y="21818"/>
                </a:cubicBezTo>
                <a:cubicBezTo>
                  <a:pt x="6519" y="18098"/>
                  <a:pt x="12561" y="18098"/>
                  <a:pt x="16282" y="21818"/>
                </a:cubicBezTo>
                <a:lnTo>
                  <a:pt x="63907" y="69443"/>
                </a:lnTo>
                <a:cubicBezTo>
                  <a:pt x="67628" y="73164"/>
                  <a:pt x="67628" y="79206"/>
                  <a:pt x="63907" y="82927"/>
                </a:cubicBezTo>
                <a:lnTo>
                  <a:pt x="16282" y="130552"/>
                </a:lnTo>
                <a:cubicBezTo>
                  <a:pt x="12561" y="134273"/>
                  <a:pt x="6519" y="134273"/>
                  <a:pt x="2798" y="130552"/>
                </a:cubicBezTo>
                <a:cubicBezTo>
                  <a:pt x="-923" y="126831"/>
                  <a:pt x="-923" y="120789"/>
                  <a:pt x="2798" y="117068"/>
                </a:cubicBezTo>
                <a:lnTo>
                  <a:pt x="43666" y="76200"/>
                </a:lnTo>
                <a:lnTo>
                  <a:pt x="2798" y="35302"/>
                </a:lnTo>
                <a:close/>
                <a:moveTo>
                  <a:pt x="66675" y="114300"/>
                </a:move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66675" y="133350"/>
                </a:lnTo>
                <a:cubicBezTo>
                  <a:pt x="61406" y="133350"/>
                  <a:pt x="57150" y="129094"/>
                  <a:pt x="57150" y="123825"/>
                </a:cubicBezTo>
                <a:cubicBezTo>
                  <a:pt x="57150" y="118556"/>
                  <a:pt x="61406" y="114300"/>
                  <a:pt x="66675" y="11430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0" name="Text 7"/>
          <p:cNvSpPr/>
          <p:nvPr/>
        </p:nvSpPr>
        <p:spPr>
          <a:xfrm>
            <a:off x="876300" y="5124450"/>
            <a:ext cx="342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61182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475482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3" name="Text 10"/>
          <p:cNvSpPr/>
          <p:nvPr/>
        </p:nvSpPr>
        <p:spPr>
          <a:xfrm>
            <a:off x="1856482" y="5124450"/>
            <a:ext cx="37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GUI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371427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2485727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0"/>
                </a:moveTo>
                <a:cubicBezTo>
                  <a:pt x="77182" y="0"/>
                  <a:pt x="85725" y="6400"/>
                  <a:pt x="85725" y="14288"/>
                </a:cubicBezTo>
                <a:cubicBezTo>
                  <a:pt x="85725" y="17383"/>
                  <a:pt x="84415" y="20241"/>
                  <a:pt x="82153" y="22592"/>
                </a:cubicBezTo>
                <a:cubicBezTo>
                  <a:pt x="80189" y="24646"/>
                  <a:pt x="78581" y="27146"/>
                  <a:pt x="78581" y="30004"/>
                </a:cubicBezTo>
                <a:cubicBezTo>
                  <a:pt x="78581" y="34469"/>
                  <a:pt x="82213" y="38100"/>
                  <a:pt x="86678" y="38100"/>
                </a:cubicBezTo>
                <a:lnTo>
                  <a:pt x="100013" y="38100"/>
                </a:lnTo>
                <a:cubicBezTo>
                  <a:pt x="107900" y="38100"/>
                  <a:pt x="114300" y="44500"/>
                  <a:pt x="114300" y="52388"/>
                </a:cubicBezTo>
                <a:lnTo>
                  <a:pt x="114300" y="65723"/>
                </a:lnTo>
                <a:cubicBezTo>
                  <a:pt x="114300" y="70187"/>
                  <a:pt x="117931" y="73819"/>
                  <a:pt x="122396" y="73819"/>
                </a:cubicBezTo>
                <a:cubicBezTo>
                  <a:pt x="125224" y="73819"/>
                  <a:pt x="127754" y="72211"/>
                  <a:pt x="129808" y="70247"/>
                </a:cubicBezTo>
                <a:cubicBezTo>
                  <a:pt x="132159" y="68014"/>
                  <a:pt x="135017" y="66675"/>
                  <a:pt x="138113" y="66675"/>
                </a:cubicBezTo>
                <a:cubicBezTo>
                  <a:pt x="146000" y="66675"/>
                  <a:pt x="152400" y="75218"/>
                  <a:pt x="152400" y="85725"/>
                </a:cubicBezTo>
                <a:cubicBezTo>
                  <a:pt x="152400" y="96232"/>
                  <a:pt x="146000" y="104775"/>
                  <a:pt x="138113" y="104775"/>
                </a:cubicBezTo>
                <a:cubicBezTo>
                  <a:pt x="135017" y="104775"/>
                  <a:pt x="132130" y="103465"/>
                  <a:pt x="129808" y="101203"/>
                </a:cubicBezTo>
                <a:cubicBezTo>
                  <a:pt x="127754" y="99239"/>
                  <a:pt x="125254" y="97631"/>
                  <a:pt x="122396" y="97631"/>
                </a:cubicBezTo>
                <a:cubicBezTo>
                  <a:pt x="117931" y="97631"/>
                  <a:pt x="114300" y="101263"/>
                  <a:pt x="114300" y="105728"/>
                </a:cubicBezTo>
                <a:lnTo>
                  <a:pt x="114300" y="138113"/>
                </a:lnTo>
                <a:cubicBezTo>
                  <a:pt x="114300" y="146000"/>
                  <a:pt x="107900" y="152400"/>
                  <a:pt x="100013" y="152400"/>
                </a:cubicBezTo>
                <a:lnTo>
                  <a:pt x="83106" y="152400"/>
                </a:lnTo>
                <a:cubicBezTo>
                  <a:pt x="79296" y="152400"/>
                  <a:pt x="76200" y="149304"/>
                  <a:pt x="76200" y="145494"/>
                </a:cubicBezTo>
                <a:cubicBezTo>
                  <a:pt x="76200" y="142756"/>
                  <a:pt x="77926" y="140345"/>
                  <a:pt x="80129" y="138708"/>
                </a:cubicBezTo>
                <a:cubicBezTo>
                  <a:pt x="83582" y="136118"/>
                  <a:pt x="85725" y="132546"/>
                  <a:pt x="85725" y="128588"/>
                </a:cubicBezTo>
                <a:cubicBezTo>
                  <a:pt x="85725" y="120700"/>
                  <a:pt x="77182" y="114300"/>
                  <a:pt x="66675" y="114300"/>
                </a:cubicBezTo>
                <a:cubicBezTo>
                  <a:pt x="56168" y="114300"/>
                  <a:pt x="47625" y="120700"/>
                  <a:pt x="47625" y="128588"/>
                </a:cubicBezTo>
                <a:cubicBezTo>
                  <a:pt x="47625" y="132546"/>
                  <a:pt x="49768" y="136118"/>
                  <a:pt x="53221" y="138708"/>
                </a:cubicBezTo>
                <a:cubicBezTo>
                  <a:pt x="55424" y="140345"/>
                  <a:pt x="57150" y="142726"/>
                  <a:pt x="57150" y="145494"/>
                </a:cubicBezTo>
                <a:cubicBezTo>
                  <a:pt x="57150" y="149304"/>
                  <a:pt x="54054" y="152400"/>
                  <a:pt x="50244" y="152400"/>
                </a:cubicBezTo>
                <a:lnTo>
                  <a:pt x="14288" y="152400"/>
                </a:lnTo>
                <a:cubicBezTo>
                  <a:pt x="6400" y="152400"/>
                  <a:pt x="0" y="146000"/>
                  <a:pt x="0" y="138113"/>
                </a:cubicBezTo>
                <a:lnTo>
                  <a:pt x="0" y="102156"/>
                </a:lnTo>
                <a:cubicBezTo>
                  <a:pt x="0" y="98346"/>
                  <a:pt x="3096" y="95250"/>
                  <a:pt x="6906" y="95250"/>
                </a:cubicBezTo>
                <a:cubicBezTo>
                  <a:pt x="9644" y="95250"/>
                  <a:pt x="12055" y="96976"/>
                  <a:pt x="13692" y="99179"/>
                </a:cubicBezTo>
                <a:cubicBezTo>
                  <a:pt x="16282" y="102632"/>
                  <a:pt x="19854" y="104775"/>
                  <a:pt x="23813" y="104775"/>
                </a:cubicBezTo>
                <a:cubicBezTo>
                  <a:pt x="31700" y="104775"/>
                  <a:pt x="38100" y="96232"/>
                  <a:pt x="38100" y="85725"/>
                </a:cubicBezTo>
                <a:cubicBezTo>
                  <a:pt x="38100" y="75218"/>
                  <a:pt x="31700" y="66675"/>
                  <a:pt x="23813" y="66675"/>
                </a:cubicBezTo>
                <a:cubicBezTo>
                  <a:pt x="19854" y="66675"/>
                  <a:pt x="16282" y="68818"/>
                  <a:pt x="13692" y="72271"/>
                </a:cubicBezTo>
                <a:cubicBezTo>
                  <a:pt x="12055" y="74474"/>
                  <a:pt x="9674" y="76200"/>
                  <a:pt x="6906" y="76200"/>
                </a:cubicBezTo>
                <a:cubicBezTo>
                  <a:pt x="3096" y="76200"/>
                  <a:pt x="0" y="73104"/>
                  <a:pt x="0" y="69294"/>
                </a:cubicBezTo>
                <a:lnTo>
                  <a:pt x="0" y="52388"/>
                </a:lnTo>
                <a:cubicBezTo>
                  <a:pt x="0" y="44500"/>
                  <a:pt x="6400" y="38100"/>
                  <a:pt x="14288" y="38100"/>
                </a:cubicBezTo>
                <a:lnTo>
                  <a:pt x="46673" y="38100"/>
                </a:lnTo>
                <a:cubicBezTo>
                  <a:pt x="51137" y="38100"/>
                  <a:pt x="54769" y="34469"/>
                  <a:pt x="54769" y="30004"/>
                </a:cubicBezTo>
                <a:cubicBezTo>
                  <a:pt x="54769" y="27176"/>
                  <a:pt x="53161" y="24646"/>
                  <a:pt x="51197" y="22592"/>
                </a:cubicBezTo>
                <a:cubicBezTo>
                  <a:pt x="48964" y="20241"/>
                  <a:pt x="47625" y="17383"/>
                  <a:pt x="47625" y="14288"/>
                </a:cubicBezTo>
                <a:cubicBezTo>
                  <a:pt x="47625" y="6400"/>
                  <a:pt x="56168" y="0"/>
                  <a:pt x="66675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Text 13"/>
          <p:cNvSpPr/>
          <p:nvPr/>
        </p:nvSpPr>
        <p:spPr>
          <a:xfrm>
            <a:off x="2866727" y="512445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Modularidad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0300" y="340300"/>
            <a:ext cx="1688899" cy="310892"/>
          </a:xfrm>
          <a:custGeom>
            <a:avLst/>
            <a:gdLst/>
            <a:ahLst/>
            <a:cxnLst/>
            <a:rect l="l" t="t" r="r" b="b"/>
            <a:pathLst>
              <a:path w="1688899" h="310892">
                <a:moveTo>
                  <a:pt x="67221" y="0"/>
                </a:moveTo>
                <a:lnTo>
                  <a:pt x="1621678" y="0"/>
                </a:lnTo>
                <a:cubicBezTo>
                  <a:pt x="1658803" y="0"/>
                  <a:pt x="1688899" y="30096"/>
                  <a:pt x="1688899" y="67221"/>
                </a:cubicBezTo>
                <a:lnTo>
                  <a:pt x="1688899" y="243671"/>
                </a:lnTo>
                <a:cubicBezTo>
                  <a:pt x="1688899" y="280796"/>
                  <a:pt x="1658803" y="310892"/>
                  <a:pt x="1621678" y="310892"/>
                </a:cubicBezTo>
                <a:lnTo>
                  <a:pt x="67221" y="310892"/>
                </a:lnTo>
                <a:cubicBezTo>
                  <a:pt x="30096" y="310892"/>
                  <a:pt x="0" y="280796"/>
                  <a:pt x="0" y="243671"/>
                </a:cubicBezTo>
                <a:lnTo>
                  <a:pt x="0" y="67221"/>
                </a:lnTo>
                <a:cubicBezTo>
                  <a:pt x="0" y="30121"/>
                  <a:pt x="30121" y="0"/>
                  <a:pt x="6722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78941" y="445331"/>
            <a:ext cx="1471747" cy="1176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spc="46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INTERFAZ DE USUARIO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6099" y="756223"/>
            <a:ext cx="11671046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82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Espacio de Usuario, CLI y Shell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0300" y="1264573"/>
            <a:ext cx="7814307" cy="4369290"/>
          </a:xfrm>
          <a:custGeom>
            <a:avLst/>
            <a:gdLst/>
            <a:ahLst/>
            <a:cxnLst/>
            <a:rect l="l" t="t" r="r" b="b"/>
            <a:pathLst>
              <a:path w="7814307" h="4369290">
                <a:moveTo>
                  <a:pt x="100843" y="0"/>
                </a:moveTo>
                <a:lnTo>
                  <a:pt x="7713464" y="0"/>
                </a:lnTo>
                <a:cubicBezTo>
                  <a:pt x="7769158" y="0"/>
                  <a:pt x="7814307" y="45149"/>
                  <a:pt x="7814307" y="100843"/>
                </a:cubicBezTo>
                <a:lnTo>
                  <a:pt x="7814307" y="4268447"/>
                </a:lnTo>
                <a:cubicBezTo>
                  <a:pt x="7814307" y="4324141"/>
                  <a:pt x="7769158" y="4369290"/>
                  <a:pt x="7713464" y="4369290"/>
                </a:cubicBezTo>
                <a:lnTo>
                  <a:pt x="100843" y="4369290"/>
                </a:lnTo>
                <a:cubicBezTo>
                  <a:pt x="45149" y="4369290"/>
                  <a:pt x="0" y="4324141"/>
                  <a:pt x="0" y="4268447"/>
                </a:cubicBezTo>
                <a:lnTo>
                  <a:pt x="0" y="100843"/>
                </a:lnTo>
                <a:cubicBezTo>
                  <a:pt x="0" y="45149"/>
                  <a:pt x="45149" y="0"/>
                  <a:pt x="100843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3558" y="1470434"/>
            <a:ext cx="168050" cy="168050"/>
          </a:xfrm>
          <a:custGeom>
            <a:avLst/>
            <a:gdLst/>
            <a:ahLst/>
            <a:cxnLst/>
            <a:rect l="l" t="t" r="r" b="b"/>
            <a:pathLst>
              <a:path w="168050" h="168050">
                <a:moveTo>
                  <a:pt x="76312" y="1707"/>
                </a:moveTo>
                <a:cubicBezTo>
                  <a:pt x="81202" y="-558"/>
                  <a:pt x="86848" y="-558"/>
                  <a:pt x="91738" y="1707"/>
                </a:cubicBezTo>
                <a:lnTo>
                  <a:pt x="163487" y="34857"/>
                </a:lnTo>
                <a:cubicBezTo>
                  <a:pt x="166277" y="36137"/>
                  <a:pt x="168050" y="38927"/>
                  <a:pt x="168050" y="42012"/>
                </a:cubicBezTo>
                <a:cubicBezTo>
                  <a:pt x="168050" y="45098"/>
                  <a:pt x="166277" y="47888"/>
                  <a:pt x="163487" y="49168"/>
                </a:cubicBezTo>
                <a:lnTo>
                  <a:pt x="91738" y="82318"/>
                </a:lnTo>
                <a:cubicBezTo>
                  <a:pt x="86848" y="84583"/>
                  <a:pt x="81202" y="84583"/>
                  <a:pt x="76312" y="82318"/>
                </a:cubicBezTo>
                <a:lnTo>
                  <a:pt x="4562" y="49168"/>
                </a:lnTo>
                <a:cubicBezTo>
                  <a:pt x="1772" y="47855"/>
                  <a:pt x="0" y="45065"/>
                  <a:pt x="0" y="42012"/>
                </a:cubicBezTo>
                <a:cubicBezTo>
                  <a:pt x="0" y="38960"/>
                  <a:pt x="1772" y="36137"/>
                  <a:pt x="4562" y="34857"/>
                </a:cubicBezTo>
                <a:lnTo>
                  <a:pt x="76312" y="1707"/>
                </a:lnTo>
                <a:close/>
                <a:moveTo>
                  <a:pt x="15787" y="71684"/>
                </a:moveTo>
                <a:lnTo>
                  <a:pt x="69714" y="96596"/>
                </a:lnTo>
                <a:cubicBezTo>
                  <a:pt x="78806" y="100797"/>
                  <a:pt x="89276" y="100797"/>
                  <a:pt x="98368" y="96596"/>
                </a:cubicBezTo>
                <a:lnTo>
                  <a:pt x="152295" y="71684"/>
                </a:lnTo>
                <a:lnTo>
                  <a:pt x="163487" y="76870"/>
                </a:lnTo>
                <a:cubicBezTo>
                  <a:pt x="166277" y="78150"/>
                  <a:pt x="168050" y="80940"/>
                  <a:pt x="168050" y="84025"/>
                </a:cubicBezTo>
                <a:cubicBezTo>
                  <a:pt x="168050" y="87110"/>
                  <a:pt x="166277" y="89900"/>
                  <a:pt x="163487" y="91180"/>
                </a:cubicBezTo>
                <a:lnTo>
                  <a:pt x="91738" y="124330"/>
                </a:lnTo>
                <a:cubicBezTo>
                  <a:pt x="86848" y="126595"/>
                  <a:pt x="81202" y="126595"/>
                  <a:pt x="76312" y="124330"/>
                </a:cubicBezTo>
                <a:lnTo>
                  <a:pt x="4562" y="91180"/>
                </a:lnTo>
                <a:cubicBezTo>
                  <a:pt x="1772" y="89867"/>
                  <a:pt x="0" y="87077"/>
                  <a:pt x="0" y="84025"/>
                </a:cubicBezTo>
                <a:cubicBezTo>
                  <a:pt x="0" y="80972"/>
                  <a:pt x="1772" y="78150"/>
                  <a:pt x="4562" y="76870"/>
                </a:cubicBezTo>
                <a:lnTo>
                  <a:pt x="15755" y="71684"/>
                </a:lnTo>
                <a:close/>
                <a:moveTo>
                  <a:pt x="4562" y="118882"/>
                </a:moveTo>
                <a:lnTo>
                  <a:pt x="15755" y="113696"/>
                </a:lnTo>
                <a:lnTo>
                  <a:pt x="69682" y="138608"/>
                </a:lnTo>
                <a:cubicBezTo>
                  <a:pt x="78773" y="142809"/>
                  <a:pt x="89244" y="142809"/>
                  <a:pt x="98335" y="138608"/>
                </a:cubicBezTo>
                <a:lnTo>
                  <a:pt x="152262" y="113696"/>
                </a:lnTo>
                <a:lnTo>
                  <a:pt x="163455" y="118882"/>
                </a:lnTo>
                <a:cubicBezTo>
                  <a:pt x="166244" y="120162"/>
                  <a:pt x="168017" y="122952"/>
                  <a:pt x="168017" y="126037"/>
                </a:cubicBezTo>
                <a:cubicBezTo>
                  <a:pt x="168017" y="129123"/>
                  <a:pt x="166244" y="131912"/>
                  <a:pt x="163455" y="133192"/>
                </a:cubicBezTo>
                <a:lnTo>
                  <a:pt x="91705" y="166343"/>
                </a:lnTo>
                <a:cubicBezTo>
                  <a:pt x="86815" y="168608"/>
                  <a:pt x="81169" y="168608"/>
                  <a:pt x="76279" y="166343"/>
                </a:cubicBezTo>
                <a:lnTo>
                  <a:pt x="4562" y="133192"/>
                </a:lnTo>
                <a:cubicBezTo>
                  <a:pt x="1772" y="131880"/>
                  <a:pt x="0" y="129090"/>
                  <a:pt x="0" y="126037"/>
                </a:cubicBezTo>
                <a:cubicBezTo>
                  <a:pt x="0" y="122985"/>
                  <a:pt x="1772" y="120162"/>
                  <a:pt x="4562" y="118882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722613" y="1436824"/>
            <a:ext cx="7343768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Espacio de Usuario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2551" y="1806533"/>
            <a:ext cx="7537025" cy="218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9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Aquí viven todas las aplicaciones que el usuario ve y ejecuta.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2551" y="2159438"/>
            <a:ext cx="3697092" cy="579771"/>
          </a:xfrm>
          <a:custGeom>
            <a:avLst/>
            <a:gdLst/>
            <a:ahLst/>
            <a:cxnLst/>
            <a:rect l="l" t="t" r="r" b="b"/>
            <a:pathLst>
              <a:path w="3697092" h="579771">
                <a:moveTo>
                  <a:pt x="67219" y="0"/>
                </a:moveTo>
                <a:lnTo>
                  <a:pt x="3629873" y="0"/>
                </a:lnTo>
                <a:cubicBezTo>
                  <a:pt x="3666997" y="0"/>
                  <a:pt x="3697092" y="30095"/>
                  <a:pt x="3697092" y="67219"/>
                </a:cubicBezTo>
                <a:lnTo>
                  <a:pt x="3697092" y="512553"/>
                </a:lnTo>
                <a:cubicBezTo>
                  <a:pt x="3697092" y="549676"/>
                  <a:pt x="3666997" y="579771"/>
                  <a:pt x="3629873" y="579771"/>
                </a:cubicBezTo>
                <a:lnTo>
                  <a:pt x="67219" y="579771"/>
                </a:lnTo>
                <a:cubicBezTo>
                  <a:pt x="30095" y="579771"/>
                  <a:pt x="0" y="549676"/>
                  <a:pt x="0" y="512553"/>
                </a:cubicBezTo>
                <a:lnTo>
                  <a:pt x="0" y="67219"/>
                </a:lnTo>
                <a:cubicBezTo>
                  <a:pt x="0" y="30095"/>
                  <a:pt x="30095" y="0"/>
                  <a:pt x="672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2278385" y="2268670"/>
            <a:ext cx="168050" cy="168050"/>
          </a:xfrm>
          <a:custGeom>
            <a:avLst/>
            <a:gdLst/>
            <a:ahLst/>
            <a:cxnLst/>
            <a:rect l="l" t="t" r="r" b="b"/>
            <a:pathLst>
              <a:path w="168050" h="168050">
                <a:moveTo>
                  <a:pt x="0" y="84025"/>
                </a:moveTo>
                <a:cubicBezTo>
                  <a:pt x="0" y="68730"/>
                  <a:pt x="4103" y="54354"/>
                  <a:pt x="11258" y="41717"/>
                </a:cubicBezTo>
                <a:lnTo>
                  <a:pt x="47297" y="104473"/>
                </a:lnTo>
                <a:cubicBezTo>
                  <a:pt x="54485" y="117339"/>
                  <a:pt x="68237" y="126037"/>
                  <a:pt x="84025" y="126037"/>
                </a:cubicBezTo>
                <a:cubicBezTo>
                  <a:pt x="88718" y="126037"/>
                  <a:pt x="92920" y="125282"/>
                  <a:pt x="97416" y="123871"/>
                </a:cubicBezTo>
                <a:lnTo>
                  <a:pt x="72373" y="167262"/>
                </a:lnTo>
                <a:cubicBezTo>
                  <a:pt x="31476" y="161584"/>
                  <a:pt x="0" y="126464"/>
                  <a:pt x="0" y="84025"/>
                </a:cubicBezTo>
                <a:close/>
                <a:moveTo>
                  <a:pt x="119834" y="105556"/>
                </a:moveTo>
                <a:cubicBezTo>
                  <a:pt x="123871" y="99254"/>
                  <a:pt x="126037" y="91607"/>
                  <a:pt x="126037" y="84025"/>
                </a:cubicBezTo>
                <a:cubicBezTo>
                  <a:pt x="126037" y="71487"/>
                  <a:pt x="120523" y="60229"/>
                  <a:pt x="111825" y="52516"/>
                </a:cubicBezTo>
                <a:lnTo>
                  <a:pt x="161945" y="52516"/>
                </a:lnTo>
                <a:cubicBezTo>
                  <a:pt x="165883" y="62231"/>
                  <a:pt x="168050" y="72898"/>
                  <a:pt x="168050" y="84025"/>
                </a:cubicBezTo>
                <a:cubicBezTo>
                  <a:pt x="168050" y="130435"/>
                  <a:pt x="130435" y="167754"/>
                  <a:pt x="84025" y="168050"/>
                </a:cubicBezTo>
                <a:lnTo>
                  <a:pt x="119834" y="105556"/>
                </a:lnTo>
                <a:close/>
                <a:moveTo>
                  <a:pt x="156824" y="42012"/>
                </a:moveTo>
                <a:lnTo>
                  <a:pt x="84025" y="42012"/>
                </a:lnTo>
                <a:cubicBezTo>
                  <a:pt x="63380" y="42012"/>
                  <a:pt x="46706" y="56487"/>
                  <a:pt x="42833" y="75721"/>
                </a:cubicBezTo>
                <a:lnTo>
                  <a:pt x="17790" y="32330"/>
                </a:lnTo>
                <a:cubicBezTo>
                  <a:pt x="33150" y="12637"/>
                  <a:pt x="57111" y="0"/>
                  <a:pt x="84025" y="0"/>
                </a:cubicBezTo>
                <a:cubicBezTo>
                  <a:pt x="115140" y="0"/>
                  <a:pt x="142284" y="16903"/>
                  <a:pt x="156824" y="42012"/>
                </a:cubicBezTo>
                <a:close/>
                <a:moveTo>
                  <a:pt x="112908" y="84025"/>
                </a:moveTo>
                <a:cubicBezTo>
                  <a:pt x="112908" y="99966"/>
                  <a:pt x="99966" y="112908"/>
                  <a:pt x="84025" y="112908"/>
                </a:cubicBezTo>
                <a:cubicBezTo>
                  <a:pt x="68084" y="112908"/>
                  <a:pt x="55141" y="99966"/>
                  <a:pt x="55141" y="84025"/>
                </a:cubicBezTo>
                <a:cubicBezTo>
                  <a:pt x="55141" y="68084"/>
                  <a:pt x="68084" y="55141"/>
                  <a:pt x="84025" y="55141"/>
                </a:cubicBezTo>
                <a:cubicBezTo>
                  <a:pt x="99966" y="55141"/>
                  <a:pt x="112908" y="68084"/>
                  <a:pt x="112908" y="8402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1" name="Text 9"/>
          <p:cNvSpPr/>
          <p:nvPr/>
        </p:nvSpPr>
        <p:spPr>
          <a:xfrm>
            <a:off x="583972" y="2470329"/>
            <a:ext cx="3554249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Navegadores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79620" y="2159438"/>
            <a:ext cx="3697092" cy="579771"/>
          </a:xfrm>
          <a:custGeom>
            <a:avLst/>
            <a:gdLst/>
            <a:ahLst/>
            <a:cxnLst/>
            <a:rect l="l" t="t" r="r" b="b"/>
            <a:pathLst>
              <a:path w="3697092" h="579771">
                <a:moveTo>
                  <a:pt x="67219" y="0"/>
                </a:moveTo>
                <a:lnTo>
                  <a:pt x="3629873" y="0"/>
                </a:lnTo>
                <a:cubicBezTo>
                  <a:pt x="3666997" y="0"/>
                  <a:pt x="3697092" y="30095"/>
                  <a:pt x="3697092" y="67219"/>
                </a:cubicBezTo>
                <a:lnTo>
                  <a:pt x="3697092" y="512553"/>
                </a:lnTo>
                <a:cubicBezTo>
                  <a:pt x="3697092" y="549676"/>
                  <a:pt x="3666997" y="579771"/>
                  <a:pt x="3629873" y="579771"/>
                </a:cubicBezTo>
                <a:lnTo>
                  <a:pt x="67219" y="579771"/>
                </a:lnTo>
                <a:cubicBezTo>
                  <a:pt x="30095" y="579771"/>
                  <a:pt x="0" y="549676"/>
                  <a:pt x="0" y="512553"/>
                </a:cubicBezTo>
                <a:lnTo>
                  <a:pt x="0" y="67219"/>
                </a:lnTo>
                <a:cubicBezTo>
                  <a:pt x="0" y="30095"/>
                  <a:pt x="30095" y="0"/>
                  <a:pt x="672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6045454" y="2268670"/>
            <a:ext cx="168050" cy="168050"/>
          </a:xfrm>
          <a:custGeom>
            <a:avLst/>
            <a:gdLst/>
            <a:ahLst/>
            <a:cxnLst/>
            <a:rect l="l" t="t" r="r" b="b"/>
            <a:pathLst>
              <a:path w="168050" h="168050">
                <a:moveTo>
                  <a:pt x="154789" y="7122"/>
                </a:moveTo>
                <a:cubicBezTo>
                  <a:pt x="147601" y="-66"/>
                  <a:pt x="135982" y="-66"/>
                  <a:pt x="128794" y="7122"/>
                </a:cubicBezTo>
                <a:lnTo>
                  <a:pt x="120786" y="15131"/>
                </a:lnTo>
                <a:lnTo>
                  <a:pt x="152919" y="47264"/>
                </a:lnTo>
                <a:lnTo>
                  <a:pt x="160927" y="39255"/>
                </a:lnTo>
                <a:cubicBezTo>
                  <a:pt x="168115" y="32067"/>
                  <a:pt x="168115" y="20448"/>
                  <a:pt x="160927" y="13260"/>
                </a:cubicBezTo>
                <a:lnTo>
                  <a:pt x="154789" y="7122"/>
                </a:lnTo>
                <a:close/>
                <a:moveTo>
                  <a:pt x="56585" y="79331"/>
                </a:moveTo>
                <a:cubicBezTo>
                  <a:pt x="54583" y="81333"/>
                  <a:pt x="53041" y="83795"/>
                  <a:pt x="52154" y="86519"/>
                </a:cubicBezTo>
                <a:lnTo>
                  <a:pt x="42439" y="115665"/>
                </a:lnTo>
                <a:cubicBezTo>
                  <a:pt x="41487" y="118488"/>
                  <a:pt x="42242" y="121606"/>
                  <a:pt x="44343" y="123740"/>
                </a:cubicBezTo>
                <a:cubicBezTo>
                  <a:pt x="46443" y="125873"/>
                  <a:pt x="49562" y="126595"/>
                  <a:pt x="52417" y="125643"/>
                </a:cubicBezTo>
                <a:lnTo>
                  <a:pt x="81563" y="115928"/>
                </a:lnTo>
                <a:cubicBezTo>
                  <a:pt x="84255" y="115042"/>
                  <a:pt x="86716" y="113499"/>
                  <a:pt x="88751" y="111497"/>
                </a:cubicBezTo>
                <a:lnTo>
                  <a:pt x="141792" y="58391"/>
                </a:lnTo>
                <a:lnTo>
                  <a:pt x="109659" y="26258"/>
                </a:lnTo>
                <a:lnTo>
                  <a:pt x="56585" y="79331"/>
                </a:lnTo>
                <a:close/>
                <a:moveTo>
                  <a:pt x="31509" y="21006"/>
                </a:moveTo>
                <a:cubicBezTo>
                  <a:pt x="14114" y="21006"/>
                  <a:pt x="0" y="35120"/>
                  <a:pt x="0" y="52516"/>
                </a:cubicBezTo>
                <a:lnTo>
                  <a:pt x="0" y="136540"/>
                </a:lnTo>
                <a:cubicBezTo>
                  <a:pt x="0" y="153936"/>
                  <a:pt x="14114" y="168050"/>
                  <a:pt x="31509" y="168050"/>
                </a:cubicBezTo>
                <a:lnTo>
                  <a:pt x="115534" y="168050"/>
                </a:lnTo>
                <a:cubicBezTo>
                  <a:pt x="132930" y="168050"/>
                  <a:pt x="147043" y="153936"/>
                  <a:pt x="147043" y="136540"/>
                </a:cubicBezTo>
                <a:lnTo>
                  <a:pt x="147043" y="105031"/>
                </a:lnTo>
                <a:cubicBezTo>
                  <a:pt x="147043" y="99221"/>
                  <a:pt x="142350" y="94528"/>
                  <a:pt x="136540" y="94528"/>
                </a:cubicBezTo>
                <a:cubicBezTo>
                  <a:pt x="130731" y="94528"/>
                  <a:pt x="126037" y="99221"/>
                  <a:pt x="126037" y="105031"/>
                </a:cubicBezTo>
                <a:lnTo>
                  <a:pt x="126037" y="136540"/>
                </a:lnTo>
                <a:cubicBezTo>
                  <a:pt x="126037" y="142350"/>
                  <a:pt x="121344" y="147043"/>
                  <a:pt x="115534" y="147043"/>
                </a:cubicBezTo>
                <a:lnTo>
                  <a:pt x="31509" y="147043"/>
                </a:lnTo>
                <a:cubicBezTo>
                  <a:pt x="25700" y="147043"/>
                  <a:pt x="21006" y="142350"/>
                  <a:pt x="21006" y="136540"/>
                </a:cubicBezTo>
                <a:lnTo>
                  <a:pt x="21006" y="52516"/>
                </a:lnTo>
                <a:cubicBezTo>
                  <a:pt x="21006" y="46706"/>
                  <a:pt x="25700" y="42012"/>
                  <a:pt x="31509" y="42012"/>
                </a:cubicBezTo>
                <a:lnTo>
                  <a:pt x="63019" y="42012"/>
                </a:lnTo>
                <a:cubicBezTo>
                  <a:pt x="68828" y="42012"/>
                  <a:pt x="73522" y="37319"/>
                  <a:pt x="73522" y="31509"/>
                </a:cubicBezTo>
                <a:cubicBezTo>
                  <a:pt x="73522" y="25700"/>
                  <a:pt x="68828" y="21006"/>
                  <a:pt x="63019" y="21006"/>
                </a:cubicBezTo>
                <a:lnTo>
                  <a:pt x="31509" y="21006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4351041" y="2470329"/>
            <a:ext cx="3554249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Editores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2551" y="2806429"/>
            <a:ext cx="3697092" cy="579771"/>
          </a:xfrm>
          <a:custGeom>
            <a:avLst/>
            <a:gdLst/>
            <a:ahLst/>
            <a:cxnLst/>
            <a:rect l="l" t="t" r="r" b="b"/>
            <a:pathLst>
              <a:path w="3697092" h="579771">
                <a:moveTo>
                  <a:pt x="67219" y="0"/>
                </a:moveTo>
                <a:lnTo>
                  <a:pt x="3629873" y="0"/>
                </a:lnTo>
                <a:cubicBezTo>
                  <a:pt x="3666997" y="0"/>
                  <a:pt x="3697092" y="30095"/>
                  <a:pt x="3697092" y="67219"/>
                </a:cubicBezTo>
                <a:lnTo>
                  <a:pt x="3697092" y="512553"/>
                </a:lnTo>
                <a:cubicBezTo>
                  <a:pt x="3697092" y="549676"/>
                  <a:pt x="3666997" y="579771"/>
                  <a:pt x="3629873" y="579771"/>
                </a:cubicBezTo>
                <a:lnTo>
                  <a:pt x="67219" y="579771"/>
                </a:lnTo>
                <a:cubicBezTo>
                  <a:pt x="30095" y="579771"/>
                  <a:pt x="0" y="549676"/>
                  <a:pt x="0" y="512553"/>
                </a:cubicBezTo>
                <a:lnTo>
                  <a:pt x="0" y="67219"/>
                </a:lnTo>
                <a:cubicBezTo>
                  <a:pt x="0" y="30095"/>
                  <a:pt x="30095" y="0"/>
                  <a:pt x="672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2278385" y="2915661"/>
            <a:ext cx="168050" cy="168050"/>
          </a:xfrm>
          <a:custGeom>
            <a:avLst/>
            <a:gdLst/>
            <a:ahLst/>
            <a:cxnLst/>
            <a:rect l="l" t="t" r="r" b="b"/>
            <a:pathLst>
              <a:path w="168050" h="168050">
                <a:moveTo>
                  <a:pt x="3085" y="38927"/>
                </a:moveTo>
                <a:cubicBezTo>
                  <a:pt x="-1017" y="34824"/>
                  <a:pt x="-1017" y="28161"/>
                  <a:pt x="3085" y="24059"/>
                </a:cubicBezTo>
                <a:cubicBezTo>
                  <a:pt x="7188" y="19956"/>
                  <a:pt x="13851" y="19956"/>
                  <a:pt x="17954" y="24059"/>
                </a:cubicBezTo>
                <a:lnTo>
                  <a:pt x="70469" y="76574"/>
                </a:lnTo>
                <a:cubicBezTo>
                  <a:pt x="74572" y="80677"/>
                  <a:pt x="74572" y="87340"/>
                  <a:pt x="70469" y="91443"/>
                </a:cubicBezTo>
                <a:lnTo>
                  <a:pt x="17954" y="143958"/>
                </a:lnTo>
                <a:cubicBezTo>
                  <a:pt x="13851" y="148061"/>
                  <a:pt x="7188" y="148061"/>
                  <a:pt x="3085" y="143958"/>
                </a:cubicBezTo>
                <a:cubicBezTo>
                  <a:pt x="-1017" y="139855"/>
                  <a:pt x="-1017" y="133192"/>
                  <a:pt x="3085" y="129090"/>
                </a:cubicBezTo>
                <a:lnTo>
                  <a:pt x="48150" y="84025"/>
                </a:lnTo>
                <a:lnTo>
                  <a:pt x="3085" y="38927"/>
                </a:lnTo>
                <a:close/>
                <a:moveTo>
                  <a:pt x="73522" y="126037"/>
                </a:moveTo>
                <a:lnTo>
                  <a:pt x="157547" y="126037"/>
                </a:lnTo>
                <a:cubicBezTo>
                  <a:pt x="163356" y="126037"/>
                  <a:pt x="168050" y="130731"/>
                  <a:pt x="168050" y="136540"/>
                </a:cubicBezTo>
                <a:cubicBezTo>
                  <a:pt x="168050" y="142350"/>
                  <a:pt x="163356" y="147043"/>
                  <a:pt x="157547" y="147043"/>
                </a:cubicBezTo>
                <a:lnTo>
                  <a:pt x="73522" y="147043"/>
                </a:lnTo>
                <a:cubicBezTo>
                  <a:pt x="67712" y="147043"/>
                  <a:pt x="63019" y="142350"/>
                  <a:pt x="63019" y="136540"/>
                </a:cubicBezTo>
                <a:cubicBezTo>
                  <a:pt x="63019" y="130731"/>
                  <a:pt x="67712" y="126037"/>
                  <a:pt x="73522" y="126037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7" name="Text 15"/>
          <p:cNvSpPr/>
          <p:nvPr/>
        </p:nvSpPr>
        <p:spPr>
          <a:xfrm>
            <a:off x="583972" y="3117320"/>
            <a:ext cx="3554249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79620" y="2806429"/>
            <a:ext cx="3697092" cy="579771"/>
          </a:xfrm>
          <a:custGeom>
            <a:avLst/>
            <a:gdLst/>
            <a:ahLst/>
            <a:cxnLst/>
            <a:rect l="l" t="t" r="r" b="b"/>
            <a:pathLst>
              <a:path w="3697092" h="579771">
                <a:moveTo>
                  <a:pt x="67219" y="0"/>
                </a:moveTo>
                <a:lnTo>
                  <a:pt x="3629873" y="0"/>
                </a:lnTo>
                <a:cubicBezTo>
                  <a:pt x="3666997" y="0"/>
                  <a:pt x="3697092" y="30095"/>
                  <a:pt x="3697092" y="67219"/>
                </a:cubicBezTo>
                <a:lnTo>
                  <a:pt x="3697092" y="512553"/>
                </a:lnTo>
                <a:cubicBezTo>
                  <a:pt x="3697092" y="549676"/>
                  <a:pt x="3666997" y="579771"/>
                  <a:pt x="3629873" y="579771"/>
                </a:cubicBezTo>
                <a:lnTo>
                  <a:pt x="67219" y="579771"/>
                </a:lnTo>
                <a:cubicBezTo>
                  <a:pt x="30095" y="579771"/>
                  <a:pt x="0" y="549676"/>
                  <a:pt x="0" y="512553"/>
                </a:cubicBezTo>
                <a:lnTo>
                  <a:pt x="0" y="67219"/>
                </a:lnTo>
                <a:cubicBezTo>
                  <a:pt x="0" y="30095"/>
                  <a:pt x="30095" y="0"/>
                  <a:pt x="6721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024448" y="2915661"/>
            <a:ext cx="210062" cy="168050"/>
          </a:xfrm>
          <a:custGeom>
            <a:avLst/>
            <a:gdLst/>
            <a:ahLst/>
            <a:cxnLst/>
            <a:rect l="l" t="t" r="r" b="b"/>
            <a:pathLst>
              <a:path w="210062" h="168050">
                <a:moveTo>
                  <a:pt x="147043" y="21006"/>
                </a:moveTo>
                <a:cubicBezTo>
                  <a:pt x="181835" y="21006"/>
                  <a:pt x="210062" y="49233"/>
                  <a:pt x="210062" y="84025"/>
                </a:cubicBezTo>
                <a:cubicBezTo>
                  <a:pt x="210062" y="118816"/>
                  <a:pt x="181835" y="147043"/>
                  <a:pt x="147043" y="147043"/>
                </a:cubicBezTo>
                <a:lnTo>
                  <a:pt x="63019" y="147043"/>
                </a:lnTo>
                <a:cubicBezTo>
                  <a:pt x="28227" y="147043"/>
                  <a:pt x="0" y="118816"/>
                  <a:pt x="0" y="84025"/>
                </a:cubicBezTo>
                <a:cubicBezTo>
                  <a:pt x="0" y="49233"/>
                  <a:pt x="28227" y="21006"/>
                  <a:pt x="63019" y="21006"/>
                </a:cubicBezTo>
                <a:lnTo>
                  <a:pt x="147043" y="21006"/>
                </a:lnTo>
                <a:close/>
                <a:moveTo>
                  <a:pt x="63019" y="57767"/>
                </a:moveTo>
                <a:cubicBezTo>
                  <a:pt x="58653" y="57767"/>
                  <a:pt x="55141" y="61279"/>
                  <a:pt x="55141" y="65644"/>
                </a:cubicBezTo>
                <a:lnTo>
                  <a:pt x="55141" y="76147"/>
                </a:lnTo>
                <a:lnTo>
                  <a:pt x="44638" y="76147"/>
                </a:lnTo>
                <a:cubicBezTo>
                  <a:pt x="40273" y="76147"/>
                  <a:pt x="36761" y="79659"/>
                  <a:pt x="36761" y="84025"/>
                </a:cubicBezTo>
                <a:cubicBezTo>
                  <a:pt x="36761" y="88390"/>
                  <a:pt x="40273" y="91902"/>
                  <a:pt x="44638" y="91902"/>
                </a:cubicBezTo>
                <a:lnTo>
                  <a:pt x="55141" y="91902"/>
                </a:lnTo>
                <a:lnTo>
                  <a:pt x="55141" y="102405"/>
                </a:lnTo>
                <a:cubicBezTo>
                  <a:pt x="55141" y="106771"/>
                  <a:pt x="58653" y="110283"/>
                  <a:pt x="63019" y="110283"/>
                </a:cubicBezTo>
                <a:cubicBezTo>
                  <a:pt x="67384" y="110283"/>
                  <a:pt x="70896" y="106771"/>
                  <a:pt x="70896" y="102405"/>
                </a:cubicBezTo>
                <a:lnTo>
                  <a:pt x="70896" y="91902"/>
                </a:lnTo>
                <a:lnTo>
                  <a:pt x="81399" y="91902"/>
                </a:lnTo>
                <a:cubicBezTo>
                  <a:pt x="85764" y="91902"/>
                  <a:pt x="89276" y="88390"/>
                  <a:pt x="89276" y="84025"/>
                </a:cubicBezTo>
                <a:cubicBezTo>
                  <a:pt x="89276" y="79659"/>
                  <a:pt x="85764" y="76147"/>
                  <a:pt x="81399" y="76147"/>
                </a:cubicBezTo>
                <a:lnTo>
                  <a:pt x="70896" y="76147"/>
                </a:lnTo>
                <a:lnTo>
                  <a:pt x="70896" y="65644"/>
                </a:lnTo>
                <a:cubicBezTo>
                  <a:pt x="70896" y="61279"/>
                  <a:pt x="67384" y="57767"/>
                  <a:pt x="63019" y="57767"/>
                </a:cubicBezTo>
                <a:close/>
                <a:moveTo>
                  <a:pt x="141792" y="89276"/>
                </a:moveTo>
                <a:cubicBezTo>
                  <a:pt x="135995" y="89276"/>
                  <a:pt x="131289" y="93983"/>
                  <a:pt x="131289" y="99779"/>
                </a:cubicBezTo>
                <a:cubicBezTo>
                  <a:pt x="131289" y="105576"/>
                  <a:pt x="135995" y="110283"/>
                  <a:pt x="141792" y="110283"/>
                </a:cubicBezTo>
                <a:cubicBezTo>
                  <a:pt x="147589" y="110283"/>
                  <a:pt x="152295" y="105576"/>
                  <a:pt x="152295" y="99779"/>
                </a:cubicBezTo>
                <a:cubicBezTo>
                  <a:pt x="152295" y="93983"/>
                  <a:pt x="147589" y="89276"/>
                  <a:pt x="141792" y="89276"/>
                </a:cubicBezTo>
                <a:close/>
                <a:moveTo>
                  <a:pt x="162798" y="57767"/>
                </a:moveTo>
                <a:cubicBezTo>
                  <a:pt x="157001" y="57767"/>
                  <a:pt x="152295" y="62473"/>
                  <a:pt x="152295" y="68270"/>
                </a:cubicBezTo>
                <a:cubicBezTo>
                  <a:pt x="152295" y="74067"/>
                  <a:pt x="157001" y="78773"/>
                  <a:pt x="162798" y="78773"/>
                </a:cubicBezTo>
                <a:cubicBezTo>
                  <a:pt x="168595" y="78773"/>
                  <a:pt x="173301" y="74067"/>
                  <a:pt x="173301" y="68270"/>
                </a:cubicBezTo>
                <a:cubicBezTo>
                  <a:pt x="173301" y="62473"/>
                  <a:pt x="168595" y="57767"/>
                  <a:pt x="162798" y="5776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0" name="Text 18"/>
          <p:cNvSpPr/>
          <p:nvPr/>
        </p:nvSpPr>
        <p:spPr>
          <a:xfrm>
            <a:off x="4351041" y="3117320"/>
            <a:ext cx="3554249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Juegos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2551" y="3487030"/>
            <a:ext cx="7469806" cy="369709"/>
          </a:xfrm>
          <a:custGeom>
            <a:avLst/>
            <a:gdLst/>
            <a:ahLst/>
            <a:cxnLst/>
            <a:rect l="l" t="t" r="r" b="b"/>
            <a:pathLst>
              <a:path w="7469806" h="369709">
                <a:moveTo>
                  <a:pt x="67221" y="0"/>
                </a:moveTo>
                <a:lnTo>
                  <a:pt x="7402585" y="0"/>
                </a:lnTo>
                <a:cubicBezTo>
                  <a:pt x="7439710" y="0"/>
                  <a:pt x="7469806" y="30096"/>
                  <a:pt x="7469806" y="67221"/>
                </a:cubicBezTo>
                <a:lnTo>
                  <a:pt x="7469806" y="302489"/>
                </a:lnTo>
                <a:cubicBezTo>
                  <a:pt x="7469806" y="339614"/>
                  <a:pt x="7439710" y="369709"/>
                  <a:pt x="7402585" y="369709"/>
                </a:cubicBezTo>
                <a:lnTo>
                  <a:pt x="67221" y="369709"/>
                </a:lnTo>
                <a:cubicBezTo>
                  <a:pt x="30121" y="369709"/>
                  <a:pt x="0" y="339589"/>
                  <a:pt x="0" y="302489"/>
                </a:cubicBezTo>
                <a:lnTo>
                  <a:pt x="0" y="67221"/>
                </a:lnTo>
                <a:cubicBezTo>
                  <a:pt x="0" y="30096"/>
                  <a:pt x="30096" y="0"/>
                  <a:pt x="6722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13381" y="3587859"/>
            <a:ext cx="7326963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comunican con el kernel mediante syscalls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40300" y="5778806"/>
            <a:ext cx="7814307" cy="1075518"/>
          </a:xfrm>
          <a:custGeom>
            <a:avLst/>
            <a:gdLst/>
            <a:ahLst/>
            <a:cxnLst/>
            <a:rect l="l" t="t" r="r" b="b"/>
            <a:pathLst>
              <a:path w="7814307" h="1075518">
                <a:moveTo>
                  <a:pt x="100830" y="0"/>
                </a:moveTo>
                <a:lnTo>
                  <a:pt x="7713478" y="0"/>
                </a:lnTo>
                <a:cubicBezTo>
                  <a:pt x="7769164" y="0"/>
                  <a:pt x="7814307" y="45143"/>
                  <a:pt x="7814307" y="100830"/>
                </a:cubicBezTo>
                <a:lnTo>
                  <a:pt x="7814307" y="974688"/>
                </a:lnTo>
                <a:cubicBezTo>
                  <a:pt x="7814307" y="1030375"/>
                  <a:pt x="7769164" y="1075518"/>
                  <a:pt x="7713478" y="1075518"/>
                </a:cubicBezTo>
                <a:lnTo>
                  <a:pt x="100830" y="1075518"/>
                </a:lnTo>
                <a:cubicBezTo>
                  <a:pt x="45143" y="1075518"/>
                  <a:pt x="0" y="1030375"/>
                  <a:pt x="0" y="974688"/>
                </a:cubicBezTo>
                <a:lnTo>
                  <a:pt x="0" y="100830"/>
                </a:lnTo>
                <a:cubicBezTo>
                  <a:pt x="0" y="45180"/>
                  <a:pt x="45180" y="0"/>
                  <a:pt x="100830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99948" y="5959460"/>
            <a:ext cx="151245" cy="151245"/>
          </a:xfrm>
          <a:custGeom>
            <a:avLst/>
            <a:gdLst/>
            <a:ahLst/>
            <a:cxnLst/>
            <a:rect l="l" t="t" r="r" b="b"/>
            <a:pathLst>
              <a:path w="151245" h="151245">
                <a:moveTo>
                  <a:pt x="2777" y="35034"/>
                </a:moveTo>
                <a:cubicBezTo>
                  <a:pt x="-916" y="31342"/>
                  <a:pt x="-916" y="25345"/>
                  <a:pt x="2777" y="21653"/>
                </a:cubicBezTo>
                <a:cubicBezTo>
                  <a:pt x="6469" y="17960"/>
                  <a:pt x="12466" y="17960"/>
                  <a:pt x="16158" y="21653"/>
                </a:cubicBezTo>
                <a:lnTo>
                  <a:pt x="63422" y="68917"/>
                </a:lnTo>
                <a:cubicBezTo>
                  <a:pt x="67115" y="72609"/>
                  <a:pt x="67115" y="78606"/>
                  <a:pt x="63422" y="82298"/>
                </a:cubicBezTo>
                <a:lnTo>
                  <a:pt x="16158" y="129562"/>
                </a:lnTo>
                <a:cubicBezTo>
                  <a:pt x="12466" y="133255"/>
                  <a:pt x="6469" y="133255"/>
                  <a:pt x="2777" y="129562"/>
                </a:cubicBezTo>
                <a:cubicBezTo>
                  <a:pt x="-916" y="125870"/>
                  <a:pt x="-916" y="119873"/>
                  <a:pt x="2777" y="116181"/>
                </a:cubicBezTo>
                <a:lnTo>
                  <a:pt x="43335" y="75622"/>
                </a:lnTo>
                <a:lnTo>
                  <a:pt x="2777" y="35034"/>
                </a:lnTo>
                <a:close/>
                <a:moveTo>
                  <a:pt x="66170" y="113433"/>
                </a:moveTo>
                <a:lnTo>
                  <a:pt x="141792" y="113433"/>
                </a:lnTo>
                <a:cubicBezTo>
                  <a:pt x="147020" y="113433"/>
                  <a:pt x="151245" y="117658"/>
                  <a:pt x="151245" y="122886"/>
                </a:cubicBezTo>
                <a:cubicBezTo>
                  <a:pt x="151245" y="128115"/>
                  <a:pt x="147020" y="132339"/>
                  <a:pt x="141792" y="132339"/>
                </a:cubicBezTo>
                <a:lnTo>
                  <a:pt x="66170" y="132339"/>
                </a:lnTo>
                <a:cubicBezTo>
                  <a:pt x="60941" y="132339"/>
                  <a:pt x="56717" y="128115"/>
                  <a:pt x="56717" y="122886"/>
                </a:cubicBezTo>
                <a:cubicBezTo>
                  <a:pt x="56717" y="117658"/>
                  <a:pt x="60941" y="113433"/>
                  <a:pt x="66170" y="11343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5" name="Text 23"/>
          <p:cNvSpPr/>
          <p:nvPr/>
        </p:nvSpPr>
        <p:spPr>
          <a:xfrm>
            <a:off x="672198" y="5917447"/>
            <a:ext cx="7419391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1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CLI (Command Line Interface)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941" y="6253547"/>
            <a:ext cx="7595843" cy="193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la interfaz basada en texto.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78941" y="6511923"/>
            <a:ext cx="1293982" cy="201660"/>
          </a:xfrm>
          <a:custGeom>
            <a:avLst/>
            <a:gdLst/>
            <a:ahLst/>
            <a:cxnLst/>
            <a:rect l="l" t="t" r="r" b="b"/>
            <a:pathLst>
              <a:path w="1293982" h="201660">
                <a:moveTo>
                  <a:pt x="33611" y="0"/>
                </a:moveTo>
                <a:lnTo>
                  <a:pt x="1260371" y="0"/>
                </a:lnTo>
                <a:cubicBezTo>
                  <a:pt x="1278934" y="0"/>
                  <a:pt x="1293982" y="15048"/>
                  <a:pt x="1293982" y="33611"/>
                </a:cubicBezTo>
                <a:lnTo>
                  <a:pt x="1293982" y="168049"/>
                </a:lnTo>
                <a:cubicBezTo>
                  <a:pt x="1293982" y="186612"/>
                  <a:pt x="1278934" y="201660"/>
                  <a:pt x="1260371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478941" y="6511923"/>
            <a:ext cx="1344397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es retro. Es poderosa.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844082" y="6511923"/>
            <a:ext cx="1310787" cy="201660"/>
          </a:xfrm>
          <a:custGeom>
            <a:avLst/>
            <a:gdLst/>
            <a:ahLst/>
            <a:cxnLst/>
            <a:rect l="l" t="t" r="r" b="b"/>
            <a:pathLst>
              <a:path w="1310787" h="201660">
                <a:moveTo>
                  <a:pt x="33611" y="0"/>
                </a:moveTo>
                <a:lnTo>
                  <a:pt x="1277176" y="0"/>
                </a:lnTo>
                <a:cubicBezTo>
                  <a:pt x="1295739" y="0"/>
                  <a:pt x="1310787" y="15048"/>
                  <a:pt x="1310787" y="33611"/>
                </a:cubicBezTo>
                <a:lnTo>
                  <a:pt x="1310787" y="168049"/>
                </a:lnTo>
                <a:cubicBezTo>
                  <a:pt x="1310787" y="186612"/>
                  <a:pt x="1295739" y="201660"/>
                  <a:pt x="1277176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844082" y="6511923"/>
            <a:ext cx="1361202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Automatización de tareas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21301" y="6511923"/>
            <a:ext cx="1478837" cy="201660"/>
          </a:xfrm>
          <a:custGeom>
            <a:avLst/>
            <a:gdLst/>
            <a:ahLst/>
            <a:cxnLst/>
            <a:rect l="l" t="t" r="r" b="b"/>
            <a:pathLst>
              <a:path w="1478837" h="201660">
                <a:moveTo>
                  <a:pt x="33611" y="0"/>
                </a:moveTo>
                <a:lnTo>
                  <a:pt x="1445226" y="0"/>
                </a:lnTo>
                <a:cubicBezTo>
                  <a:pt x="1463789" y="0"/>
                  <a:pt x="1478837" y="15048"/>
                  <a:pt x="1478837" y="33611"/>
                </a:cubicBezTo>
                <a:lnTo>
                  <a:pt x="1478837" y="168049"/>
                </a:lnTo>
                <a:cubicBezTo>
                  <a:pt x="1478837" y="186612"/>
                  <a:pt x="1463789" y="201660"/>
                  <a:pt x="1445226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3221301" y="6511923"/>
            <a:ext cx="1529252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Administración de servidores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763813" y="6511923"/>
            <a:ext cx="1268775" cy="201660"/>
          </a:xfrm>
          <a:custGeom>
            <a:avLst/>
            <a:gdLst/>
            <a:ahLst/>
            <a:cxnLst/>
            <a:rect l="l" t="t" r="r" b="b"/>
            <a:pathLst>
              <a:path w="1268775" h="201660">
                <a:moveTo>
                  <a:pt x="33611" y="0"/>
                </a:moveTo>
                <a:lnTo>
                  <a:pt x="1235164" y="0"/>
                </a:lnTo>
                <a:cubicBezTo>
                  <a:pt x="1253727" y="0"/>
                  <a:pt x="1268775" y="15048"/>
                  <a:pt x="1268775" y="33611"/>
                </a:cubicBezTo>
                <a:lnTo>
                  <a:pt x="1268775" y="168049"/>
                </a:lnTo>
                <a:cubicBezTo>
                  <a:pt x="1268775" y="186612"/>
                  <a:pt x="1253727" y="201660"/>
                  <a:pt x="1235164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4763813" y="6511923"/>
            <a:ext cx="1319190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total del sistema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28172" y="1264573"/>
            <a:ext cx="3520640" cy="3419810"/>
          </a:xfrm>
          <a:custGeom>
            <a:avLst/>
            <a:gdLst/>
            <a:ahLst/>
            <a:cxnLst/>
            <a:rect l="l" t="t" r="r" b="b"/>
            <a:pathLst>
              <a:path w="3520640" h="3419810">
                <a:moveTo>
                  <a:pt x="100816" y="0"/>
                </a:moveTo>
                <a:lnTo>
                  <a:pt x="3419824" y="0"/>
                </a:lnTo>
                <a:cubicBezTo>
                  <a:pt x="3475503" y="0"/>
                  <a:pt x="3520640" y="45137"/>
                  <a:pt x="3520640" y="100816"/>
                </a:cubicBezTo>
                <a:lnTo>
                  <a:pt x="3520640" y="3318994"/>
                </a:lnTo>
                <a:cubicBezTo>
                  <a:pt x="3520640" y="3374673"/>
                  <a:pt x="3475503" y="3419810"/>
                  <a:pt x="3419824" y="3419810"/>
                </a:cubicBezTo>
                <a:lnTo>
                  <a:pt x="100816" y="3419810"/>
                </a:lnTo>
                <a:cubicBezTo>
                  <a:pt x="45137" y="3419810"/>
                  <a:pt x="0" y="3374673"/>
                  <a:pt x="0" y="3318994"/>
                </a:cubicBezTo>
                <a:lnTo>
                  <a:pt x="0" y="100816"/>
                </a:lnTo>
                <a:cubicBezTo>
                  <a:pt x="0" y="45174"/>
                  <a:pt x="45174" y="0"/>
                  <a:pt x="100816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510926" y="1470434"/>
            <a:ext cx="189056" cy="168050"/>
          </a:xfrm>
          <a:custGeom>
            <a:avLst/>
            <a:gdLst/>
            <a:ahLst/>
            <a:cxnLst/>
            <a:rect l="l" t="t" r="r" b="b"/>
            <a:pathLst>
              <a:path w="189056" h="168050">
                <a:moveTo>
                  <a:pt x="118422" y="394"/>
                </a:moveTo>
                <a:cubicBezTo>
                  <a:pt x="112843" y="-1214"/>
                  <a:pt x="107033" y="2035"/>
                  <a:pt x="105425" y="7615"/>
                </a:cubicBezTo>
                <a:lnTo>
                  <a:pt x="63412" y="154658"/>
                </a:lnTo>
                <a:cubicBezTo>
                  <a:pt x="61804" y="160238"/>
                  <a:pt x="65054" y="166047"/>
                  <a:pt x="70633" y="167656"/>
                </a:cubicBezTo>
                <a:cubicBezTo>
                  <a:pt x="76213" y="169264"/>
                  <a:pt x="82023" y="166015"/>
                  <a:pt x="83631" y="160435"/>
                </a:cubicBezTo>
                <a:lnTo>
                  <a:pt x="125643" y="13391"/>
                </a:lnTo>
                <a:cubicBezTo>
                  <a:pt x="127252" y="7812"/>
                  <a:pt x="124002" y="2002"/>
                  <a:pt x="118422" y="394"/>
                </a:cubicBezTo>
                <a:close/>
                <a:moveTo>
                  <a:pt x="139626" y="45065"/>
                </a:moveTo>
                <a:cubicBezTo>
                  <a:pt x="135523" y="49168"/>
                  <a:pt x="135523" y="55831"/>
                  <a:pt x="139626" y="59933"/>
                </a:cubicBezTo>
                <a:lnTo>
                  <a:pt x="163717" y="84025"/>
                </a:lnTo>
                <a:lnTo>
                  <a:pt x="139626" y="108116"/>
                </a:lnTo>
                <a:cubicBezTo>
                  <a:pt x="135523" y="112219"/>
                  <a:pt x="135523" y="118882"/>
                  <a:pt x="139626" y="122985"/>
                </a:cubicBezTo>
                <a:cubicBezTo>
                  <a:pt x="143728" y="127088"/>
                  <a:pt x="150391" y="127088"/>
                  <a:pt x="154494" y="122985"/>
                </a:cubicBezTo>
                <a:lnTo>
                  <a:pt x="186003" y="91475"/>
                </a:lnTo>
                <a:cubicBezTo>
                  <a:pt x="190106" y="87373"/>
                  <a:pt x="190106" y="80710"/>
                  <a:pt x="186003" y="76607"/>
                </a:cubicBezTo>
                <a:lnTo>
                  <a:pt x="154494" y="45098"/>
                </a:lnTo>
                <a:cubicBezTo>
                  <a:pt x="150391" y="40995"/>
                  <a:pt x="143728" y="40995"/>
                  <a:pt x="139626" y="45098"/>
                </a:cubicBezTo>
                <a:close/>
                <a:moveTo>
                  <a:pt x="49463" y="45065"/>
                </a:moveTo>
                <a:cubicBezTo>
                  <a:pt x="45360" y="40962"/>
                  <a:pt x="38697" y="40962"/>
                  <a:pt x="34595" y="45065"/>
                </a:cubicBezTo>
                <a:lnTo>
                  <a:pt x="3085" y="76574"/>
                </a:lnTo>
                <a:cubicBezTo>
                  <a:pt x="-1017" y="80677"/>
                  <a:pt x="-1017" y="87340"/>
                  <a:pt x="3085" y="91443"/>
                </a:cubicBezTo>
                <a:lnTo>
                  <a:pt x="34595" y="122952"/>
                </a:lnTo>
                <a:cubicBezTo>
                  <a:pt x="38697" y="127055"/>
                  <a:pt x="45360" y="127055"/>
                  <a:pt x="49463" y="122952"/>
                </a:cubicBezTo>
                <a:cubicBezTo>
                  <a:pt x="53566" y="118849"/>
                  <a:pt x="53566" y="112186"/>
                  <a:pt x="49463" y="108083"/>
                </a:cubicBezTo>
                <a:lnTo>
                  <a:pt x="25372" y="84025"/>
                </a:lnTo>
                <a:lnTo>
                  <a:pt x="49430" y="59933"/>
                </a:lnTo>
                <a:cubicBezTo>
                  <a:pt x="53533" y="55831"/>
                  <a:pt x="53533" y="49168"/>
                  <a:pt x="49430" y="4506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7" name="Text 35"/>
          <p:cNvSpPr/>
          <p:nvPr/>
        </p:nvSpPr>
        <p:spPr>
          <a:xfrm>
            <a:off x="8710484" y="1436824"/>
            <a:ext cx="3050101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Shell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00422" y="1806533"/>
            <a:ext cx="3243358" cy="218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9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shell es el </a:t>
            </a:r>
            <a:pPr>
              <a:lnSpc>
                <a:spcPct val="140000"/>
              </a:lnSpc>
            </a:pPr>
            <a:r>
              <a:rPr lang="en-US" sz="1059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intérprete</a:t>
            </a:r>
            <a:pPr>
              <a:lnSpc>
                <a:spcPct val="140000"/>
              </a:lnSpc>
            </a:pPr>
            <a:r>
              <a:rPr lang="en-US" sz="1059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Es el programa que: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00422" y="2159438"/>
            <a:ext cx="3176138" cy="571369"/>
          </a:xfrm>
          <a:custGeom>
            <a:avLst/>
            <a:gdLst/>
            <a:ahLst/>
            <a:cxnLst/>
            <a:rect l="l" t="t" r="r" b="b"/>
            <a:pathLst>
              <a:path w="3176138" h="571369">
                <a:moveTo>
                  <a:pt x="67222" y="0"/>
                </a:moveTo>
                <a:lnTo>
                  <a:pt x="3108916" y="0"/>
                </a:lnTo>
                <a:cubicBezTo>
                  <a:pt x="3146042" y="0"/>
                  <a:pt x="3176138" y="30096"/>
                  <a:pt x="3176138" y="67222"/>
                </a:cubicBezTo>
                <a:lnTo>
                  <a:pt x="3176138" y="504147"/>
                </a:lnTo>
                <a:cubicBezTo>
                  <a:pt x="3176138" y="541248"/>
                  <a:pt x="3146017" y="571369"/>
                  <a:pt x="3108916" y="571369"/>
                </a:cubicBezTo>
                <a:lnTo>
                  <a:pt x="67222" y="571369"/>
                </a:lnTo>
                <a:cubicBezTo>
                  <a:pt x="30096" y="571369"/>
                  <a:pt x="0" y="541273"/>
                  <a:pt x="0" y="50414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8601252" y="2260267"/>
            <a:ext cx="445331" cy="168050"/>
          </a:xfrm>
          <a:custGeom>
            <a:avLst/>
            <a:gdLst/>
            <a:ahLst/>
            <a:cxnLst/>
            <a:rect l="l" t="t" r="r" b="b"/>
            <a:pathLst>
              <a:path w="445331" h="168050">
                <a:moveTo>
                  <a:pt x="33610" y="0"/>
                </a:moveTo>
                <a:lnTo>
                  <a:pt x="411722" y="0"/>
                </a:lnTo>
                <a:cubicBezTo>
                  <a:pt x="430284" y="0"/>
                  <a:pt x="445331" y="15048"/>
                  <a:pt x="445331" y="33610"/>
                </a:cubicBezTo>
                <a:lnTo>
                  <a:pt x="445331" y="134440"/>
                </a:lnTo>
                <a:cubicBezTo>
                  <a:pt x="445331" y="153002"/>
                  <a:pt x="430284" y="168050"/>
                  <a:pt x="411722" y="168050"/>
                </a:cubicBezTo>
                <a:lnTo>
                  <a:pt x="33610" y="168050"/>
                </a:lnTo>
                <a:cubicBezTo>
                  <a:pt x="15060" y="168050"/>
                  <a:pt x="0" y="152990"/>
                  <a:pt x="0" y="134440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601252" y="2260267"/>
            <a:ext cx="495746" cy="168050"/>
          </a:xfrm>
          <a:prstGeom prst="rect">
            <a:avLst/>
          </a:prstGeom>
          <a:noFill/>
          <a:ln/>
        </p:spPr>
        <p:txBody>
          <a:bodyPr wrap="square" lIns="67220" tIns="16805" rIns="67220" bIns="16805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Recibe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601252" y="2461927"/>
            <a:ext cx="303329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 que escribes en la terminal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500422" y="2798026"/>
            <a:ext cx="3176138" cy="571369"/>
          </a:xfrm>
          <a:custGeom>
            <a:avLst/>
            <a:gdLst/>
            <a:ahLst/>
            <a:cxnLst/>
            <a:rect l="l" t="t" r="r" b="b"/>
            <a:pathLst>
              <a:path w="3176138" h="571369">
                <a:moveTo>
                  <a:pt x="67222" y="0"/>
                </a:moveTo>
                <a:lnTo>
                  <a:pt x="3108916" y="0"/>
                </a:lnTo>
                <a:cubicBezTo>
                  <a:pt x="3146042" y="0"/>
                  <a:pt x="3176138" y="30096"/>
                  <a:pt x="3176138" y="67222"/>
                </a:cubicBezTo>
                <a:lnTo>
                  <a:pt x="3176138" y="504147"/>
                </a:lnTo>
                <a:cubicBezTo>
                  <a:pt x="3176138" y="541248"/>
                  <a:pt x="3146017" y="571369"/>
                  <a:pt x="3108916" y="571369"/>
                </a:cubicBezTo>
                <a:lnTo>
                  <a:pt x="67222" y="571369"/>
                </a:lnTo>
                <a:cubicBezTo>
                  <a:pt x="30096" y="571369"/>
                  <a:pt x="0" y="541273"/>
                  <a:pt x="0" y="50414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601252" y="2898856"/>
            <a:ext cx="588174" cy="168050"/>
          </a:xfrm>
          <a:custGeom>
            <a:avLst/>
            <a:gdLst/>
            <a:ahLst/>
            <a:cxnLst/>
            <a:rect l="l" t="t" r="r" b="b"/>
            <a:pathLst>
              <a:path w="588174" h="168050">
                <a:moveTo>
                  <a:pt x="33610" y="0"/>
                </a:moveTo>
                <a:lnTo>
                  <a:pt x="554564" y="0"/>
                </a:lnTo>
                <a:cubicBezTo>
                  <a:pt x="573126" y="0"/>
                  <a:pt x="588174" y="15048"/>
                  <a:pt x="588174" y="33610"/>
                </a:cubicBezTo>
                <a:lnTo>
                  <a:pt x="588174" y="134440"/>
                </a:lnTo>
                <a:cubicBezTo>
                  <a:pt x="588174" y="153002"/>
                  <a:pt x="573126" y="168050"/>
                  <a:pt x="554564" y="168050"/>
                </a:cubicBezTo>
                <a:lnTo>
                  <a:pt x="33610" y="168050"/>
                </a:lnTo>
                <a:cubicBezTo>
                  <a:pt x="15060" y="168050"/>
                  <a:pt x="0" y="152990"/>
                  <a:pt x="0" y="134440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601252" y="2898856"/>
            <a:ext cx="638589" cy="168050"/>
          </a:xfrm>
          <a:prstGeom prst="rect">
            <a:avLst/>
          </a:prstGeom>
          <a:noFill/>
          <a:ln/>
        </p:spPr>
        <p:txBody>
          <a:bodyPr wrap="square" lIns="67220" tIns="16805" rIns="67220" bIns="16805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601252" y="3100516"/>
            <a:ext cx="303329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Traduce comandos a instrucciones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00422" y="3436615"/>
            <a:ext cx="3176138" cy="571369"/>
          </a:xfrm>
          <a:custGeom>
            <a:avLst/>
            <a:gdLst/>
            <a:ahLst/>
            <a:cxnLst/>
            <a:rect l="l" t="t" r="r" b="b"/>
            <a:pathLst>
              <a:path w="3176138" h="571369">
                <a:moveTo>
                  <a:pt x="67222" y="0"/>
                </a:moveTo>
                <a:lnTo>
                  <a:pt x="3108916" y="0"/>
                </a:lnTo>
                <a:cubicBezTo>
                  <a:pt x="3146042" y="0"/>
                  <a:pt x="3176138" y="30096"/>
                  <a:pt x="3176138" y="67222"/>
                </a:cubicBezTo>
                <a:lnTo>
                  <a:pt x="3176138" y="504147"/>
                </a:lnTo>
                <a:cubicBezTo>
                  <a:pt x="3176138" y="541248"/>
                  <a:pt x="3146017" y="571369"/>
                  <a:pt x="3108916" y="571369"/>
                </a:cubicBezTo>
                <a:lnTo>
                  <a:pt x="67222" y="571369"/>
                </a:lnTo>
                <a:cubicBezTo>
                  <a:pt x="30096" y="571369"/>
                  <a:pt x="0" y="541273"/>
                  <a:pt x="0" y="50414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601252" y="3537445"/>
            <a:ext cx="915870" cy="168050"/>
          </a:xfrm>
          <a:custGeom>
            <a:avLst/>
            <a:gdLst/>
            <a:ahLst/>
            <a:cxnLst/>
            <a:rect l="l" t="t" r="r" b="b"/>
            <a:pathLst>
              <a:path w="915870" h="168050">
                <a:moveTo>
                  <a:pt x="33610" y="0"/>
                </a:moveTo>
                <a:lnTo>
                  <a:pt x="882261" y="0"/>
                </a:lnTo>
                <a:cubicBezTo>
                  <a:pt x="900823" y="0"/>
                  <a:pt x="915870" y="15048"/>
                  <a:pt x="915870" y="33610"/>
                </a:cubicBezTo>
                <a:lnTo>
                  <a:pt x="915870" y="134440"/>
                </a:lnTo>
                <a:cubicBezTo>
                  <a:pt x="915870" y="153002"/>
                  <a:pt x="900823" y="168050"/>
                  <a:pt x="882261" y="168050"/>
                </a:cubicBezTo>
                <a:lnTo>
                  <a:pt x="33610" y="168050"/>
                </a:lnTo>
                <a:cubicBezTo>
                  <a:pt x="15060" y="168050"/>
                  <a:pt x="0" y="152990"/>
                  <a:pt x="0" y="134440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D4A056">
              <a:alpha val="3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8601252" y="3537445"/>
            <a:ext cx="966285" cy="168050"/>
          </a:xfrm>
          <a:prstGeom prst="rect">
            <a:avLst/>
          </a:prstGeom>
          <a:noFill/>
          <a:ln/>
        </p:spPr>
        <p:txBody>
          <a:bodyPr wrap="square" lIns="67220" tIns="16805" rIns="67220" bIns="16805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Llama al Sistema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601252" y="3739104"/>
            <a:ext cx="303329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Ejecuta syscalls necesarias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500422" y="4142423"/>
            <a:ext cx="3176138" cy="369709"/>
          </a:xfrm>
          <a:custGeom>
            <a:avLst/>
            <a:gdLst/>
            <a:ahLst/>
            <a:cxnLst/>
            <a:rect l="l" t="t" r="r" b="b"/>
            <a:pathLst>
              <a:path w="3176138" h="369709">
                <a:moveTo>
                  <a:pt x="67221" y="0"/>
                </a:moveTo>
                <a:lnTo>
                  <a:pt x="3108917" y="0"/>
                </a:lnTo>
                <a:cubicBezTo>
                  <a:pt x="3146042" y="0"/>
                  <a:pt x="3176138" y="30096"/>
                  <a:pt x="3176138" y="67221"/>
                </a:cubicBezTo>
                <a:lnTo>
                  <a:pt x="3176138" y="302489"/>
                </a:lnTo>
                <a:cubicBezTo>
                  <a:pt x="3176138" y="339614"/>
                  <a:pt x="3146042" y="369709"/>
                  <a:pt x="3108917" y="369709"/>
                </a:cubicBezTo>
                <a:lnTo>
                  <a:pt x="67221" y="369709"/>
                </a:lnTo>
                <a:cubicBezTo>
                  <a:pt x="30121" y="369709"/>
                  <a:pt x="0" y="339589"/>
                  <a:pt x="0" y="302489"/>
                </a:cubicBezTo>
                <a:lnTo>
                  <a:pt x="0" y="67221"/>
                </a:lnTo>
                <a:cubicBezTo>
                  <a:pt x="0" y="30096"/>
                  <a:pt x="30096" y="0"/>
                  <a:pt x="6722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8571844" y="4243253"/>
            <a:ext cx="303329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 shell, la terminal sería una pantalla vacía.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28172" y="4827225"/>
            <a:ext cx="3520640" cy="2024998"/>
          </a:xfrm>
          <a:custGeom>
            <a:avLst/>
            <a:gdLst/>
            <a:ahLst/>
            <a:cxnLst/>
            <a:rect l="l" t="t" r="r" b="b"/>
            <a:pathLst>
              <a:path w="3520640" h="2024998">
                <a:moveTo>
                  <a:pt x="100825" y="0"/>
                </a:moveTo>
                <a:lnTo>
                  <a:pt x="3419815" y="0"/>
                </a:lnTo>
                <a:cubicBezTo>
                  <a:pt x="3475499" y="0"/>
                  <a:pt x="3520640" y="45141"/>
                  <a:pt x="3520640" y="100825"/>
                </a:cubicBezTo>
                <a:lnTo>
                  <a:pt x="3520640" y="1924173"/>
                </a:lnTo>
                <a:cubicBezTo>
                  <a:pt x="3520640" y="1979857"/>
                  <a:pt x="3475499" y="2024998"/>
                  <a:pt x="3419815" y="2024998"/>
                </a:cubicBezTo>
                <a:lnTo>
                  <a:pt x="100825" y="2024998"/>
                </a:lnTo>
                <a:cubicBezTo>
                  <a:pt x="45141" y="2024998"/>
                  <a:pt x="0" y="1979857"/>
                  <a:pt x="0" y="1924173"/>
                </a:cubicBezTo>
                <a:lnTo>
                  <a:pt x="0" y="100825"/>
                </a:lnTo>
                <a:cubicBezTo>
                  <a:pt x="0" y="45178"/>
                  <a:pt x="45178" y="0"/>
                  <a:pt x="100825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475215" y="4999476"/>
            <a:ext cx="151245" cy="134440"/>
          </a:xfrm>
          <a:custGeom>
            <a:avLst/>
            <a:gdLst/>
            <a:ahLst/>
            <a:cxnLst/>
            <a:rect l="l" t="t" r="r" b="b"/>
            <a:pathLst>
              <a:path w="151245" h="134440">
                <a:moveTo>
                  <a:pt x="81268" y="-4963"/>
                </a:moveTo>
                <a:cubicBezTo>
                  <a:pt x="80191" y="-7063"/>
                  <a:pt x="78012" y="-8402"/>
                  <a:pt x="75649" y="-8402"/>
                </a:cubicBezTo>
                <a:cubicBezTo>
                  <a:pt x="73285" y="-8402"/>
                  <a:pt x="71106" y="-7063"/>
                  <a:pt x="70029" y="-4963"/>
                </a:cubicBezTo>
                <a:lnTo>
                  <a:pt x="50704" y="32901"/>
                </a:lnTo>
                <a:lnTo>
                  <a:pt x="8718" y="39570"/>
                </a:lnTo>
                <a:cubicBezTo>
                  <a:pt x="6381" y="39938"/>
                  <a:pt x="4438" y="41592"/>
                  <a:pt x="3702" y="43850"/>
                </a:cubicBezTo>
                <a:cubicBezTo>
                  <a:pt x="2967" y="46109"/>
                  <a:pt x="3571" y="48577"/>
                  <a:pt x="5225" y="50257"/>
                </a:cubicBezTo>
                <a:lnTo>
                  <a:pt x="35264" y="80322"/>
                </a:lnTo>
                <a:lnTo>
                  <a:pt x="28647" y="122309"/>
                </a:lnTo>
                <a:cubicBezTo>
                  <a:pt x="28280" y="124646"/>
                  <a:pt x="29251" y="127009"/>
                  <a:pt x="31168" y="128400"/>
                </a:cubicBezTo>
                <a:cubicBezTo>
                  <a:pt x="33085" y="129792"/>
                  <a:pt x="35606" y="130002"/>
                  <a:pt x="37732" y="128926"/>
                </a:cubicBezTo>
                <a:lnTo>
                  <a:pt x="75649" y="109652"/>
                </a:lnTo>
                <a:lnTo>
                  <a:pt x="113539" y="128926"/>
                </a:lnTo>
                <a:cubicBezTo>
                  <a:pt x="115639" y="130002"/>
                  <a:pt x="118186" y="129792"/>
                  <a:pt x="120103" y="128400"/>
                </a:cubicBezTo>
                <a:cubicBezTo>
                  <a:pt x="122020" y="127009"/>
                  <a:pt x="122991" y="124672"/>
                  <a:pt x="122624" y="122309"/>
                </a:cubicBezTo>
                <a:lnTo>
                  <a:pt x="115980" y="80322"/>
                </a:lnTo>
                <a:lnTo>
                  <a:pt x="146019" y="50257"/>
                </a:lnTo>
                <a:cubicBezTo>
                  <a:pt x="147700" y="48577"/>
                  <a:pt x="148278" y="46109"/>
                  <a:pt x="147542" y="43850"/>
                </a:cubicBezTo>
                <a:cubicBezTo>
                  <a:pt x="146807" y="41592"/>
                  <a:pt x="144890" y="39938"/>
                  <a:pt x="142527" y="39570"/>
                </a:cubicBezTo>
                <a:lnTo>
                  <a:pt x="100567" y="32901"/>
                </a:lnTo>
                <a:lnTo>
                  <a:pt x="81268" y="-4963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55" name="Text 53"/>
          <p:cNvSpPr/>
          <p:nvPr/>
        </p:nvSpPr>
        <p:spPr>
          <a:xfrm>
            <a:off x="8634862" y="4965866"/>
            <a:ext cx="314252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Shells Populares en Linux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466813" y="5268356"/>
            <a:ext cx="3243358" cy="436929"/>
          </a:xfrm>
          <a:custGeom>
            <a:avLst/>
            <a:gdLst/>
            <a:ahLst/>
            <a:cxnLst/>
            <a:rect l="l" t="t" r="r" b="b"/>
            <a:pathLst>
              <a:path w="3243358" h="436929">
                <a:moveTo>
                  <a:pt x="67222" y="0"/>
                </a:moveTo>
                <a:lnTo>
                  <a:pt x="3176136" y="0"/>
                </a:lnTo>
                <a:cubicBezTo>
                  <a:pt x="3213262" y="0"/>
                  <a:pt x="3243358" y="30096"/>
                  <a:pt x="3243358" y="67222"/>
                </a:cubicBezTo>
                <a:lnTo>
                  <a:pt x="3243358" y="369707"/>
                </a:lnTo>
                <a:cubicBezTo>
                  <a:pt x="3243358" y="406833"/>
                  <a:pt x="3213262" y="436929"/>
                  <a:pt x="3176136" y="436929"/>
                </a:cubicBezTo>
                <a:lnTo>
                  <a:pt x="67222" y="436929"/>
                </a:lnTo>
                <a:cubicBezTo>
                  <a:pt x="30121" y="436929"/>
                  <a:pt x="0" y="406808"/>
                  <a:pt x="0" y="36970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8534032" y="5335575"/>
            <a:ext cx="941078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Bash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534032" y="5503625"/>
            <a:ext cx="932675" cy="134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Bourne Again Shell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170836" y="5385990"/>
            <a:ext cx="470539" cy="201660"/>
          </a:xfrm>
          <a:custGeom>
            <a:avLst/>
            <a:gdLst/>
            <a:ahLst/>
            <a:cxnLst/>
            <a:rect l="l" t="t" r="r" b="b"/>
            <a:pathLst>
              <a:path w="470539" h="201660">
                <a:moveTo>
                  <a:pt x="33611" y="0"/>
                </a:moveTo>
                <a:lnTo>
                  <a:pt x="436928" y="0"/>
                </a:lnTo>
                <a:cubicBezTo>
                  <a:pt x="455491" y="0"/>
                  <a:pt x="470539" y="15048"/>
                  <a:pt x="470539" y="33611"/>
                </a:cubicBezTo>
                <a:lnTo>
                  <a:pt x="470539" y="168049"/>
                </a:lnTo>
                <a:cubicBezTo>
                  <a:pt x="470539" y="186612"/>
                  <a:pt x="455491" y="201660"/>
                  <a:pt x="436928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1170836" y="5385990"/>
            <a:ext cx="520954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466813" y="5772504"/>
            <a:ext cx="3243358" cy="436929"/>
          </a:xfrm>
          <a:custGeom>
            <a:avLst/>
            <a:gdLst/>
            <a:ahLst/>
            <a:cxnLst/>
            <a:rect l="l" t="t" r="r" b="b"/>
            <a:pathLst>
              <a:path w="3243358" h="436929">
                <a:moveTo>
                  <a:pt x="67222" y="0"/>
                </a:moveTo>
                <a:lnTo>
                  <a:pt x="3176136" y="0"/>
                </a:lnTo>
                <a:cubicBezTo>
                  <a:pt x="3213262" y="0"/>
                  <a:pt x="3243358" y="30096"/>
                  <a:pt x="3243358" y="67222"/>
                </a:cubicBezTo>
                <a:lnTo>
                  <a:pt x="3243358" y="369707"/>
                </a:lnTo>
                <a:cubicBezTo>
                  <a:pt x="3243358" y="406833"/>
                  <a:pt x="3213262" y="436929"/>
                  <a:pt x="3176136" y="436929"/>
                </a:cubicBezTo>
                <a:lnTo>
                  <a:pt x="67222" y="436929"/>
                </a:lnTo>
                <a:cubicBezTo>
                  <a:pt x="30121" y="436929"/>
                  <a:pt x="0" y="406808"/>
                  <a:pt x="0" y="36970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8534032" y="5839724"/>
            <a:ext cx="369709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Zsh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534032" y="6007774"/>
            <a:ext cx="361307" cy="134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 Shell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092588" y="5890139"/>
            <a:ext cx="554564" cy="201660"/>
          </a:xfrm>
          <a:custGeom>
            <a:avLst/>
            <a:gdLst/>
            <a:ahLst/>
            <a:cxnLst/>
            <a:rect l="l" t="t" r="r" b="b"/>
            <a:pathLst>
              <a:path w="554564" h="201660">
                <a:moveTo>
                  <a:pt x="33611" y="0"/>
                </a:moveTo>
                <a:lnTo>
                  <a:pt x="520953" y="0"/>
                </a:lnTo>
                <a:cubicBezTo>
                  <a:pt x="539516" y="0"/>
                  <a:pt x="554564" y="15048"/>
                  <a:pt x="554564" y="33611"/>
                </a:cubicBezTo>
                <a:lnTo>
                  <a:pt x="554564" y="168049"/>
                </a:lnTo>
                <a:cubicBezTo>
                  <a:pt x="554564" y="186612"/>
                  <a:pt x="539516" y="201660"/>
                  <a:pt x="520953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11092588" y="5890139"/>
            <a:ext cx="604979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Moderno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466813" y="6276653"/>
            <a:ext cx="3243358" cy="436929"/>
          </a:xfrm>
          <a:custGeom>
            <a:avLst/>
            <a:gdLst/>
            <a:ahLst/>
            <a:cxnLst/>
            <a:rect l="l" t="t" r="r" b="b"/>
            <a:pathLst>
              <a:path w="3243358" h="436929">
                <a:moveTo>
                  <a:pt x="67222" y="0"/>
                </a:moveTo>
                <a:lnTo>
                  <a:pt x="3176136" y="0"/>
                </a:lnTo>
                <a:cubicBezTo>
                  <a:pt x="3213262" y="0"/>
                  <a:pt x="3243358" y="30096"/>
                  <a:pt x="3243358" y="67222"/>
                </a:cubicBezTo>
                <a:lnTo>
                  <a:pt x="3243358" y="369707"/>
                </a:lnTo>
                <a:cubicBezTo>
                  <a:pt x="3243358" y="406833"/>
                  <a:pt x="3213262" y="436929"/>
                  <a:pt x="3176136" y="436929"/>
                </a:cubicBezTo>
                <a:lnTo>
                  <a:pt x="67222" y="436929"/>
                </a:lnTo>
                <a:cubicBezTo>
                  <a:pt x="30121" y="436929"/>
                  <a:pt x="0" y="406808"/>
                  <a:pt x="0" y="369707"/>
                </a:cubicBezTo>
                <a:lnTo>
                  <a:pt x="0" y="67222"/>
                </a:lnTo>
                <a:cubicBezTo>
                  <a:pt x="0" y="30121"/>
                  <a:pt x="30121" y="0"/>
                  <a:pt x="6722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8534032" y="6343873"/>
            <a:ext cx="1193152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Fish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534032" y="6511923"/>
            <a:ext cx="1184750" cy="134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94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Friendly Interactive Shell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0904320" y="6394288"/>
            <a:ext cx="739418" cy="201660"/>
          </a:xfrm>
          <a:custGeom>
            <a:avLst/>
            <a:gdLst/>
            <a:ahLst/>
            <a:cxnLst/>
            <a:rect l="l" t="t" r="r" b="b"/>
            <a:pathLst>
              <a:path w="739418" h="201660">
                <a:moveTo>
                  <a:pt x="33611" y="0"/>
                </a:moveTo>
                <a:lnTo>
                  <a:pt x="705808" y="0"/>
                </a:lnTo>
                <a:cubicBezTo>
                  <a:pt x="724370" y="0"/>
                  <a:pt x="739418" y="15048"/>
                  <a:pt x="739418" y="33611"/>
                </a:cubicBezTo>
                <a:lnTo>
                  <a:pt x="739418" y="168049"/>
                </a:lnTo>
                <a:cubicBezTo>
                  <a:pt x="739418" y="186612"/>
                  <a:pt x="724370" y="201660"/>
                  <a:pt x="705808" y="201660"/>
                </a:cubicBezTo>
                <a:lnTo>
                  <a:pt x="33611" y="201660"/>
                </a:lnTo>
                <a:cubicBezTo>
                  <a:pt x="15060" y="201660"/>
                  <a:pt x="0" y="186599"/>
                  <a:pt x="0" y="168049"/>
                </a:cubicBezTo>
                <a:lnTo>
                  <a:pt x="0" y="33611"/>
                </a:lnTo>
                <a:cubicBezTo>
                  <a:pt x="0" y="15060"/>
                  <a:pt x="15060" y="0"/>
                  <a:pt x="33611" y="0"/>
                </a:cubicBezTo>
                <a:close/>
              </a:path>
            </a:pathLst>
          </a:custGeom>
          <a:solidFill>
            <a:srgbClr val="D4A056">
              <a:alpha val="3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10904320" y="6394288"/>
            <a:ext cx="789833" cy="201660"/>
          </a:xfrm>
          <a:prstGeom prst="rect">
            <a:avLst/>
          </a:prstGeom>
          <a:noFill/>
          <a:ln/>
        </p:spPr>
        <p:txBody>
          <a:bodyPr wrap="square" lIns="67220" tIns="33610" rIns="67220" bIns="33610" rtlCol="0" anchor="ctr"/>
          <a:lstStyle/>
          <a:p>
            <a:pPr>
              <a:lnSpc>
                <a:spcPct val="110000"/>
              </a:lnSpc>
            </a:pPr>
            <a:r>
              <a:rPr lang="en-US" sz="794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7971" y="337971"/>
            <a:ext cx="1468715" cy="308764"/>
          </a:xfrm>
          <a:custGeom>
            <a:avLst/>
            <a:gdLst/>
            <a:ahLst/>
            <a:cxnLst/>
            <a:rect l="l" t="t" r="r" b="b"/>
            <a:pathLst>
              <a:path w="1468715" h="308764">
                <a:moveTo>
                  <a:pt x="66761" y="0"/>
                </a:moveTo>
                <a:lnTo>
                  <a:pt x="1401954" y="0"/>
                </a:lnTo>
                <a:cubicBezTo>
                  <a:pt x="1438825" y="0"/>
                  <a:pt x="1468715" y="29890"/>
                  <a:pt x="1468715" y="66761"/>
                </a:cubicBezTo>
                <a:lnTo>
                  <a:pt x="1468715" y="242003"/>
                </a:lnTo>
                <a:cubicBezTo>
                  <a:pt x="1468715" y="278874"/>
                  <a:pt x="1438825" y="308764"/>
                  <a:pt x="1401954" y="308764"/>
                </a:cubicBezTo>
                <a:lnTo>
                  <a:pt x="66761" y="308764"/>
                </a:lnTo>
                <a:cubicBezTo>
                  <a:pt x="29915" y="308764"/>
                  <a:pt x="0" y="278849"/>
                  <a:pt x="0" y="242003"/>
                </a:cubicBezTo>
                <a:lnTo>
                  <a:pt x="0" y="66761"/>
                </a:lnTo>
                <a:cubicBezTo>
                  <a:pt x="0" y="29915"/>
                  <a:pt x="29915" y="0"/>
                  <a:pt x="6676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75663" y="442283"/>
            <a:ext cx="1249268" cy="116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b="1" spc="46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ENTORNO GRÁFICO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3799" y="751047"/>
            <a:ext cx="11674612" cy="33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6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de la Pila Gráfica en Linux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7971" y="1255918"/>
            <a:ext cx="7844271" cy="5599474"/>
          </a:xfrm>
          <a:custGeom>
            <a:avLst/>
            <a:gdLst/>
            <a:ahLst/>
            <a:cxnLst/>
            <a:rect l="l" t="t" r="r" b="b"/>
            <a:pathLst>
              <a:path w="7844271" h="5599474">
                <a:moveTo>
                  <a:pt x="100119" y="0"/>
                </a:moveTo>
                <a:lnTo>
                  <a:pt x="7744152" y="0"/>
                </a:lnTo>
                <a:cubicBezTo>
                  <a:pt x="7799446" y="0"/>
                  <a:pt x="7844271" y="44825"/>
                  <a:pt x="7844271" y="100119"/>
                </a:cubicBezTo>
                <a:lnTo>
                  <a:pt x="7844271" y="5499356"/>
                </a:lnTo>
                <a:cubicBezTo>
                  <a:pt x="7844271" y="5554650"/>
                  <a:pt x="7799446" y="5599474"/>
                  <a:pt x="7744152" y="5599474"/>
                </a:cubicBezTo>
                <a:lnTo>
                  <a:pt x="100119" y="5599474"/>
                </a:lnTo>
                <a:cubicBezTo>
                  <a:pt x="44825" y="5599474"/>
                  <a:pt x="0" y="5554650"/>
                  <a:pt x="0" y="5499356"/>
                </a:cubicBezTo>
                <a:lnTo>
                  <a:pt x="0" y="100119"/>
                </a:lnTo>
                <a:cubicBezTo>
                  <a:pt x="0" y="44825"/>
                  <a:pt x="44825" y="0"/>
                  <a:pt x="100119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9906" y="1460370"/>
            <a:ext cx="166899" cy="166899"/>
          </a:xfrm>
          <a:custGeom>
            <a:avLst/>
            <a:gdLst/>
            <a:ahLst/>
            <a:cxnLst/>
            <a:rect l="l" t="t" r="r" b="b"/>
            <a:pathLst>
              <a:path w="166899" h="166899">
                <a:moveTo>
                  <a:pt x="83450" y="166899"/>
                </a:moveTo>
                <a:cubicBezTo>
                  <a:pt x="129507" y="166899"/>
                  <a:pt x="166899" y="129507"/>
                  <a:pt x="166899" y="83450"/>
                </a:cubicBezTo>
                <a:cubicBezTo>
                  <a:pt x="166899" y="37393"/>
                  <a:pt x="129507" y="0"/>
                  <a:pt x="83450" y="0"/>
                </a:cubicBezTo>
                <a:cubicBezTo>
                  <a:pt x="37393" y="0"/>
                  <a:pt x="0" y="37393"/>
                  <a:pt x="0" y="83450"/>
                </a:cubicBezTo>
                <a:cubicBezTo>
                  <a:pt x="0" y="129507"/>
                  <a:pt x="37393" y="166899"/>
                  <a:pt x="83450" y="166899"/>
                </a:cubicBezTo>
                <a:close/>
                <a:moveTo>
                  <a:pt x="73018" y="52156"/>
                </a:moveTo>
                <a:cubicBezTo>
                  <a:pt x="73018" y="46399"/>
                  <a:pt x="77693" y="41725"/>
                  <a:pt x="83450" y="41725"/>
                </a:cubicBezTo>
                <a:cubicBezTo>
                  <a:pt x="89207" y="41725"/>
                  <a:pt x="93881" y="46399"/>
                  <a:pt x="93881" y="52156"/>
                </a:cubicBezTo>
                <a:cubicBezTo>
                  <a:pt x="93881" y="57913"/>
                  <a:pt x="89207" y="62587"/>
                  <a:pt x="83450" y="62587"/>
                </a:cubicBezTo>
                <a:cubicBezTo>
                  <a:pt x="77693" y="62587"/>
                  <a:pt x="73018" y="57913"/>
                  <a:pt x="73018" y="52156"/>
                </a:cubicBezTo>
                <a:close/>
                <a:moveTo>
                  <a:pt x="70411" y="73018"/>
                </a:moveTo>
                <a:lnTo>
                  <a:pt x="86057" y="73018"/>
                </a:lnTo>
                <a:cubicBezTo>
                  <a:pt x="90393" y="73018"/>
                  <a:pt x="93881" y="76506"/>
                  <a:pt x="93881" y="80842"/>
                </a:cubicBezTo>
                <a:lnTo>
                  <a:pt x="93881" y="109528"/>
                </a:lnTo>
                <a:lnTo>
                  <a:pt x="96489" y="109528"/>
                </a:lnTo>
                <a:cubicBezTo>
                  <a:pt x="100824" y="109528"/>
                  <a:pt x="104312" y="113016"/>
                  <a:pt x="104312" y="117351"/>
                </a:cubicBezTo>
                <a:cubicBezTo>
                  <a:pt x="104312" y="121687"/>
                  <a:pt x="100824" y="125175"/>
                  <a:pt x="96489" y="125175"/>
                </a:cubicBezTo>
                <a:lnTo>
                  <a:pt x="70411" y="125175"/>
                </a:lnTo>
                <a:cubicBezTo>
                  <a:pt x="66075" y="125175"/>
                  <a:pt x="62587" y="121687"/>
                  <a:pt x="62587" y="117351"/>
                </a:cubicBezTo>
                <a:cubicBezTo>
                  <a:pt x="62587" y="113016"/>
                  <a:pt x="66075" y="109528"/>
                  <a:pt x="70411" y="109528"/>
                </a:cubicBezTo>
                <a:lnTo>
                  <a:pt x="78234" y="109528"/>
                </a:lnTo>
                <a:lnTo>
                  <a:pt x="78234" y="88665"/>
                </a:lnTo>
                <a:lnTo>
                  <a:pt x="70411" y="88665"/>
                </a:lnTo>
                <a:cubicBezTo>
                  <a:pt x="66075" y="88665"/>
                  <a:pt x="62587" y="85177"/>
                  <a:pt x="62587" y="80842"/>
                </a:cubicBezTo>
                <a:cubicBezTo>
                  <a:pt x="62587" y="76506"/>
                  <a:pt x="66075" y="73018"/>
                  <a:pt x="70411" y="73018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17667" y="1426990"/>
            <a:ext cx="7376953" cy="233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Linux es Único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9043" y="1794168"/>
            <a:ext cx="7502127" cy="700977"/>
          </a:xfrm>
          <a:custGeom>
            <a:avLst/>
            <a:gdLst/>
            <a:ahLst/>
            <a:cxnLst/>
            <a:rect l="l" t="t" r="r" b="b"/>
            <a:pathLst>
              <a:path w="7502127" h="700977">
                <a:moveTo>
                  <a:pt x="66761" y="0"/>
                </a:moveTo>
                <a:lnTo>
                  <a:pt x="7435366" y="0"/>
                </a:lnTo>
                <a:cubicBezTo>
                  <a:pt x="7472237" y="0"/>
                  <a:pt x="7502127" y="29890"/>
                  <a:pt x="7502127" y="66761"/>
                </a:cubicBezTo>
                <a:lnTo>
                  <a:pt x="7502127" y="634216"/>
                </a:lnTo>
                <a:cubicBezTo>
                  <a:pt x="7502127" y="671087"/>
                  <a:pt x="7472237" y="700977"/>
                  <a:pt x="7435366" y="700977"/>
                </a:cubicBezTo>
                <a:lnTo>
                  <a:pt x="66761" y="700977"/>
                </a:lnTo>
                <a:cubicBezTo>
                  <a:pt x="29890" y="700977"/>
                  <a:pt x="0" y="671087"/>
                  <a:pt x="0" y="634216"/>
                </a:cubicBezTo>
                <a:lnTo>
                  <a:pt x="0" y="66761"/>
                </a:lnTo>
                <a:cubicBezTo>
                  <a:pt x="0" y="29915"/>
                  <a:pt x="29915" y="0"/>
                  <a:pt x="6676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42563" y="1927688"/>
            <a:ext cx="7301848" cy="433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Linux, la interfaz gráfica </a:t>
            </a:r>
            <a:pPr>
              <a:lnSpc>
                <a:spcPct val="140000"/>
              </a:lnSpc>
            </a:pPr>
            <a:r>
              <a:rPr lang="en-US" sz="1051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es obligatoria</a:t>
            </a:r>
            <a:pPr>
              <a:lnSpc>
                <a:spcPct val="140000"/>
              </a:lnSpc>
            </a:pPr>
            <a:r>
              <a:rPr lang="en-US" sz="105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Puedes tener un servidor sin interfaz o un entorno completo de escritorio.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9043" y="2628665"/>
            <a:ext cx="7577232" cy="233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3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Un sistema Linux puede funcionar sin interfaz gráfica.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09043" y="2962464"/>
            <a:ext cx="7560542" cy="191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Pero cuando queremos ventanas, mouse y botones… aparece esta arquitectura: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3216" y="3290004"/>
            <a:ext cx="7493782" cy="3087639"/>
          </a:xfrm>
          <a:custGeom>
            <a:avLst/>
            <a:gdLst/>
            <a:ahLst/>
            <a:cxnLst/>
            <a:rect l="l" t="t" r="r" b="b"/>
            <a:pathLst>
              <a:path w="7493782" h="3087639">
                <a:moveTo>
                  <a:pt x="66755" y="0"/>
                </a:moveTo>
                <a:lnTo>
                  <a:pt x="7427028" y="0"/>
                </a:lnTo>
                <a:cubicBezTo>
                  <a:pt x="7463895" y="0"/>
                  <a:pt x="7493782" y="29887"/>
                  <a:pt x="7493782" y="66755"/>
                </a:cubicBezTo>
                <a:lnTo>
                  <a:pt x="7493782" y="3020884"/>
                </a:lnTo>
                <a:cubicBezTo>
                  <a:pt x="7493782" y="3057751"/>
                  <a:pt x="7463895" y="3087639"/>
                  <a:pt x="7427028" y="3087639"/>
                </a:cubicBezTo>
                <a:lnTo>
                  <a:pt x="66755" y="3087639"/>
                </a:lnTo>
                <a:cubicBezTo>
                  <a:pt x="29887" y="3087639"/>
                  <a:pt x="0" y="3057751"/>
                  <a:pt x="0" y="3020884"/>
                </a:cubicBezTo>
                <a:lnTo>
                  <a:pt x="0" y="66755"/>
                </a:lnTo>
                <a:cubicBezTo>
                  <a:pt x="0" y="29887"/>
                  <a:pt x="29887" y="0"/>
                  <a:pt x="66755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0908" y="3427696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21700" y="3477766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USUARIO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11341" y="3769840"/>
            <a:ext cx="100140" cy="133520"/>
          </a:xfrm>
          <a:custGeom>
            <a:avLst/>
            <a:gdLst/>
            <a:ahLst/>
            <a:cxnLst/>
            <a:rect l="l" t="t" r="r" b="b"/>
            <a:pathLst>
              <a:path w="100140" h="133520">
                <a:moveTo>
                  <a:pt x="44176" y="131068"/>
                </a:moveTo>
                <a:cubicBezTo>
                  <a:pt x="47436" y="134328"/>
                  <a:pt x="52730" y="134328"/>
                  <a:pt x="55990" y="131068"/>
                </a:cubicBezTo>
                <a:lnTo>
                  <a:pt x="97714" y="89343"/>
                </a:lnTo>
                <a:cubicBezTo>
                  <a:pt x="100974" y="86084"/>
                  <a:pt x="100974" y="80790"/>
                  <a:pt x="97714" y="77530"/>
                </a:cubicBezTo>
                <a:cubicBezTo>
                  <a:pt x="94455" y="74270"/>
                  <a:pt x="89161" y="74270"/>
                  <a:pt x="85901" y="77530"/>
                </a:cubicBezTo>
                <a:lnTo>
                  <a:pt x="58415" y="105016"/>
                </a:lnTo>
                <a:lnTo>
                  <a:pt x="58415" y="8345"/>
                </a:lnTo>
                <a:cubicBezTo>
                  <a:pt x="58415" y="3729"/>
                  <a:pt x="54686" y="0"/>
                  <a:pt x="50070" y="0"/>
                </a:cubicBezTo>
                <a:cubicBezTo>
                  <a:pt x="45454" y="0"/>
                  <a:pt x="41725" y="3729"/>
                  <a:pt x="41725" y="8345"/>
                </a:cubicBezTo>
                <a:lnTo>
                  <a:pt x="41725" y="105016"/>
                </a:lnTo>
                <a:lnTo>
                  <a:pt x="14239" y="77530"/>
                </a:lnTo>
                <a:cubicBezTo>
                  <a:pt x="10979" y="74270"/>
                  <a:pt x="5685" y="74270"/>
                  <a:pt x="2425" y="77530"/>
                </a:cubicBezTo>
                <a:cubicBezTo>
                  <a:pt x="-834" y="80790"/>
                  <a:pt x="-834" y="86084"/>
                  <a:pt x="2425" y="89343"/>
                </a:cubicBezTo>
                <a:lnTo>
                  <a:pt x="44150" y="13106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Shape 14"/>
          <p:cNvSpPr/>
          <p:nvPr/>
        </p:nvSpPr>
        <p:spPr>
          <a:xfrm>
            <a:off x="650908" y="3936739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21700" y="3986809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ENTORNO DE ESCRITORIO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11341" y="4278883"/>
            <a:ext cx="100140" cy="133520"/>
          </a:xfrm>
          <a:custGeom>
            <a:avLst/>
            <a:gdLst/>
            <a:ahLst/>
            <a:cxnLst/>
            <a:rect l="l" t="t" r="r" b="b"/>
            <a:pathLst>
              <a:path w="100140" h="133520">
                <a:moveTo>
                  <a:pt x="44176" y="131068"/>
                </a:moveTo>
                <a:cubicBezTo>
                  <a:pt x="47436" y="134328"/>
                  <a:pt x="52730" y="134328"/>
                  <a:pt x="55990" y="131068"/>
                </a:cubicBezTo>
                <a:lnTo>
                  <a:pt x="97714" y="89343"/>
                </a:lnTo>
                <a:cubicBezTo>
                  <a:pt x="100974" y="86084"/>
                  <a:pt x="100974" y="80790"/>
                  <a:pt x="97714" y="77530"/>
                </a:cubicBezTo>
                <a:cubicBezTo>
                  <a:pt x="94455" y="74270"/>
                  <a:pt x="89161" y="74270"/>
                  <a:pt x="85901" y="77530"/>
                </a:cubicBezTo>
                <a:lnTo>
                  <a:pt x="58415" y="105016"/>
                </a:lnTo>
                <a:lnTo>
                  <a:pt x="58415" y="8345"/>
                </a:lnTo>
                <a:cubicBezTo>
                  <a:pt x="58415" y="3729"/>
                  <a:pt x="54686" y="0"/>
                  <a:pt x="50070" y="0"/>
                </a:cubicBezTo>
                <a:cubicBezTo>
                  <a:pt x="45454" y="0"/>
                  <a:pt x="41725" y="3729"/>
                  <a:pt x="41725" y="8345"/>
                </a:cubicBezTo>
                <a:lnTo>
                  <a:pt x="41725" y="105016"/>
                </a:lnTo>
                <a:lnTo>
                  <a:pt x="14239" y="77530"/>
                </a:lnTo>
                <a:cubicBezTo>
                  <a:pt x="10979" y="74270"/>
                  <a:pt x="5685" y="74270"/>
                  <a:pt x="2425" y="77530"/>
                </a:cubicBezTo>
                <a:cubicBezTo>
                  <a:pt x="-834" y="80790"/>
                  <a:pt x="-834" y="86084"/>
                  <a:pt x="2425" y="89343"/>
                </a:cubicBezTo>
                <a:lnTo>
                  <a:pt x="44150" y="13106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9" name="Shape 17"/>
          <p:cNvSpPr/>
          <p:nvPr/>
        </p:nvSpPr>
        <p:spPr>
          <a:xfrm>
            <a:off x="650908" y="4445782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21700" y="4495852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GESTOR DE VENTANAS / COMPOSITOR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11341" y="4787926"/>
            <a:ext cx="100140" cy="133520"/>
          </a:xfrm>
          <a:custGeom>
            <a:avLst/>
            <a:gdLst/>
            <a:ahLst/>
            <a:cxnLst/>
            <a:rect l="l" t="t" r="r" b="b"/>
            <a:pathLst>
              <a:path w="100140" h="133520">
                <a:moveTo>
                  <a:pt x="44176" y="131068"/>
                </a:moveTo>
                <a:cubicBezTo>
                  <a:pt x="47436" y="134328"/>
                  <a:pt x="52730" y="134328"/>
                  <a:pt x="55990" y="131068"/>
                </a:cubicBezTo>
                <a:lnTo>
                  <a:pt x="97714" y="89343"/>
                </a:lnTo>
                <a:cubicBezTo>
                  <a:pt x="100974" y="86084"/>
                  <a:pt x="100974" y="80790"/>
                  <a:pt x="97714" y="77530"/>
                </a:cubicBezTo>
                <a:cubicBezTo>
                  <a:pt x="94455" y="74270"/>
                  <a:pt x="89161" y="74270"/>
                  <a:pt x="85901" y="77530"/>
                </a:cubicBezTo>
                <a:lnTo>
                  <a:pt x="58415" y="105016"/>
                </a:lnTo>
                <a:lnTo>
                  <a:pt x="58415" y="8345"/>
                </a:lnTo>
                <a:cubicBezTo>
                  <a:pt x="58415" y="3729"/>
                  <a:pt x="54686" y="0"/>
                  <a:pt x="50070" y="0"/>
                </a:cubicBezTo>
                <a:cubicBezTo>
                  <a:pt x="45454" y="0"/>
                  <a:pt x="41725" y="3729"/>
                  <a:pt x="41725" y="8345"/>
                </a:cubicBezTo>
                <a:lnTo>
                  <a:pt x="41725" y="105016"/>
                </a:lnTo>
                <a:lnTo>
                  <a:pt x="14239" y="77530"/>
                </a:lnTo>
                <a:cubicBezTo>
                  <a:pt x="10979" y="74270"/>
                  <a:pt x="5685" y="74270"/>
                  <a:pt x="2425" y="77530"/>
                </a:cubicBezTo>
                <a:cubicBezTo>
                  <a:pt x="-834" y="80790"/>
                  <a:pt x="-834" y="86084"/>
                  <a:pt x="2425" y="89343"/>
                </a:cubicBezTo>
                <a:lnTo>
                  <a:pt x="44150" y="13106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Shape 20"/>
          <p:cNvSpPr/>
          <p:nvPr/>
        </p:nvSpPr>
        <p:spPr>
          <a:xfrm>
            <a:off x="650908" y="4954825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21700" y="5004895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SERVIDOR GRÁFICO (Wayland o X11)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211341" y="5296969"/>
            <a:ext cx="100140" cy="133520"/>
          </a:xfrm>
          <a:custGeom>
            <a:avLst/>
            <a:gdLst/>
            <a:ahLst/>
            <a:cxnLst/>
            <a:rect l="l" t="t" r="r" b="b"/>
            <a:pathLst>
              <a:path w="100140" h="133520">
                <a:moveTo>
                  <a:pt x="44176" y="131068"/>
                </a:moveTo>
                <a:cubicBezTo>
                  <a:pt x="47436" y="134328"/>
                  <a:pt x="52730" y="134328"/>
                  <a:pt x="55990" y="131068"/>
                </a:cubicBezTo>
                <a:lnTo>
                  <a:pt x="97714" y="89343"/>
                </a:lnTo>
                <a:cubicBezTo>
                  <a:pt x="100974" y="86084"/>
                  <a:pt x="100974" y="80790"/>
                  <a:pt x="97714" y="77530"/>
                </a:cubicBezTo>
                <a:cubicBezTo>
                  <a:pt x="94455" y="74270"/>
                  <a:pt x="89161" y="74270"/>
                  <a:pt x="85901" y="77530"/>
                </a:cubicBezTo>
                <a:lnTo>
                  <a:pt x="58415" y="105016"/>
                </a:lnTo>
                <a:lnTo>
                  <a:pt x="58415" y="8345"/>
                </a:lnTo>
                <a:cubicBezTo>
                  <a:pt x="58415" y="3729"/>
                  <a:pt x="54686" y="0"/>
                  <a:pt x="50070" y="0"/>
                </a:cubicBezTo>
                <a:cubicBezTo>
                  <a:pt x="45454" y="0"/>
                  <a:pt x="41725" y="3729"/>
                  <a:pt x="41725" y="8345"/>
                </a:cubicBezTo>
                <a:lnTo>
                  <a:pt x="41725" y="105016"/>
                </a:lnTo>
                <a:lnTo>
                  <a:pt x="14239" y="77530"/>
                </a:lnTo>
                <a:cubicBezTo>
                  <a:pt x="10979" y="74270"/>
                  <a:pt x="5685" y="74270"/>
                  <a:pt x="2425" y="77530"/>
                </a:cubicBezTo>
                <a:cubicBezTo>
                  <a:pt x="-834" y="80790"/>
                  <a:pt x="-834" y="86084"/>
                  <a:pt x="2425" y="89343"/>
                </a:cubicBezTo>
                <a:lnTo>
                  <a:pt x="44150" y="13106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5" name="Shape 23"/>
          <p:cNvSpPr/>
          <p:nvPr/>
        </p:nvSpPr>
        <p:spPr>
          <a:xfrm>
            <a:off x="650908" y="5463869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21700" y="5513938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11341" y="5806012"/>
            <a:ext cx="100140" cy="133520"/>
          </a:xfrm>
          <a:custGeom>
            <a:avLst/>
            <a:gdLst/>
            <a:ahLst/>
            <a:cxnLst/>
            <a:rect l="l" t="t" r="r" b="b"/>
            <a:pathLst>
              <a:path w="100140" h="133520">
                <a:moveTo>
                  <a:pt x="44176" y="131068"/>
                </a:moveTo>
                <a:cubicBezTo>
                  <a:pt x="47436" y="134328"/>
                  <a:pt x="52730" y="134328"/>
                  <a:pt x="55990" y="131068"/>
                </a:cubicBezTo>
                <a:lnTo>
                  <a:pt x="97714" y="89343"/>
                </a:lnTo>
                <a:cubicBezTo>
                  <a:pt x="100974" y="86084"/>
                  <a:pt x="100974" y="80790"/>
                  <a:pt x="97714" y="77530"/>
                </a:cubicBezTo>
                <a:cubicBezTo>
                  <a:pt x="94455" y="74270"/>
                  <a:pt x="89161" y="74270"/>
                  <a:pt x="85901" y="77530"/>
                </a:cubicBezTo>
                <a:lnTo>
                  <a:pt x="58415" y="105016"/>
                </a:lnTo>
                <a:lnTo>
                  <a:pt x="58415" y="8345"/>
                </a:lnTo>
                <a:cubicBezTo>
                  <a:pt x="58415" y="3729"/>
                  <a:pt x="54686" y="0"/>
                  <a:pt x="50070" y="0"/>
                </a:cubicBezTo>
                <a:cubicBezTo>
                  <a:pt x="45454" y="0"/>
                  <a:pt x="41725" y="3729"/>
                  <a:pt x="41725" y="8345"/>
                </a:cubicBezTo>
                <a:lnTo>
                  <a:pt x="41725" y="105016"/>
                </a:lnTo>
                <a:lnTo>
                  <a:pt x="14239" y="77530"/>
                </a:lnTo>
                <a:cubicBezTo>
                  <a:pt x="10979" y="74270"/>
                  <a:pt x="5685" y="74270"/>
                  <a:pt x="2425" y="77530"/>
                </a:cubicBezTo>
                <a:cubicBezTo>
                  <a:pt x="-834" y="80790"/>
                  <a:pt x="-834" y="86084"/>
                  <a:pt x="2425" y="89343"/>
                </a:cubicBezTo>
                <a:lnTo>
                  <a:pt x="44150" y="13106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8" name="Shape 26"/>
          <p:cNvSpPr/>
          <p:nvPr/>
        </p:nvSpPr>
        <p:spPr>
          <a:xfrm>
            <a:off x="650908" y="5972912"/>
            <a:ext cx="7218398" cy="267039"/>
          </a:xfrm>
          <a:custGeom>
            <a:avLst/>
            <a:gdLst/>
            <a:ahLst/>
            <a:cxnLst/>
            <a:rect l="l" t="t" r="r" b="b"/>
            <a:pathLst>
              <a:path w="7218398" h="267039">
                <a:moveTo>
                  <a:pt x="33380" y="0"/>
                </a:moveTo>
                <a:lnTo>
                  <a:pt x="7185018" y="0"/>
                </a:lnTo>
                <a:cubicBezTo>
                  <a:pt x="7203454" y="0"/>
                  <a:pt x="7218398" y="14945"/>
                  <a:pt x="7218398" y="33380"/>
                </a:cubicBezTo>
                <a:lnTo>
                  <a:pt x="7218398" y="233659"/>
                </a:lnTo>
                <a:cubicBezTo>
                  <a:pt x="7218398" y="252094"/>
                  <a:pt x="7203454" y="267039"/>
                  <a:pt x="7185018" y="267039"/>
                </a:cubicBezTo>
                <a:lnTo>
                  <a:pt x="33380" y="267039"/>
                </a:lnTo>
                <a:cubicBezTo>
                  <a:pt x="14957" y="267039"/>
                  <a:pt x="0" y="252082"/>
                  <a:pt x="0" y="233659"/>
                </a:cubicBezTo>
                <a:lnTo>
                  <a:pt x="0" y="33380"/>
                </a:lnTo>
                <a:cubicBezTo>
                  <a:pt x="0" y="14957"/>
                  <a:pt x="14957" y="0"/>
                  <a:pt x="3338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21700" y="6022982"/>
            <a:ext cx="727681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HARDWARE (GPU, pantalla, teclado)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60225" y="1255918"/>
            <a:ext cx="3496542" cy="2728805"/>
          </a:xfrm>
          <a:custGeom>
            <a:avLst/>
            <a:gdLst/>
            <a:ahLst/>
            <a:cxnLst/>
            <a:rect l="l" t="t" r="r" b="b"/>
            <a:pathLst>
              <a:path w="3496542" h="2728805">
                <a:moveTo>
                  <a:pt x="100147" y="0"/>
                </a:moveTo>
                <a:lnTo>
                  <a:pt x="3396395" y="0"/>
                </a:lnTo>
                <a:cubicBezTo>
                  <a:pt x="3451705" y="0"/>
                  <a:pt x="3496542" y="44837"/>
                  <a:pt x="3496542" y="100147"/>
                </a:cubicBezTo>
                <a:lnTo>
                  <a:pt x="3496542" y="2628658"/>
                </a:lnTo>
                <a:cubicBezTo>
                  <a:pt x="3496542" y="2683968"/>
                  <a:pt x="3451705" y="2728805"/>
                  <a:pt x="3396395" y="2728805"/>
                </a:cubicBezTo>
                <a:lnTo>
                  <a:pt x="100147" y="2728805"/>
                </a:lnTo>
                <a:cubicBezTo>
                  <a:pt x="44837" y="2728805"/>
                  <a:pt x="0" y="2683968"/>
                  <a:pt x="0" y="2628658"/>
                </a:cubicBezTo>
                <a:lnTo>
                  <a:pt x="0" y="100147"/>
                </a:lnTo>
                <a:cubicBezTo>
                  <a:pt x="0" y="44874"/>
                  <a:pt x="44874" y="0"/>
                  <a:pt x="100147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541728" y="1460370"/>
            <a:ext cx="187762" cy="166899"/>
          </a:xfrm>
          <a:custGeom>
            <a:avLst/>
            <a:gdLst/>
            <a:ahLst/>
            <a:cxnLst/>
            <a:rect l="l" t="t" r="r" b="b"/>
            <a:pathLst>
              <a:path w="187762" h="166899">
                <a:moveTo>
                  <a:pt x="93881" y="20862"/>
                </a:moveTo>
                <a:cubicBezTo>
                  <a:pt x="128434" y="20862"/>
                  <a:pt x="156468" y="48896"/>
                  <a:pt x="156468" y="83450"/>
                </a:cubicBezTo>
                <a:cubicBezTo>
                  <a:pt x="156468" y="118003"/>
                  <a:pt x="128434" y="146037"/>
                  <a:pt x="93881" y="146037"/>
                </a:cubicBezTo>
                <a:cubicBezTo>
                  <a:pt x="72627" y="146037"/>
                  <a:pt x="53819" y="135443"/>
                  <a:pt x="42507" y="119209"/>
                </a:cubicBezTo>
                <a:cubicBezTo>
                  <a:pt x="39215" y="114483"/>
                  <a:pt x="32695" y="113342"/>
                  <a:pt x="27969" y="116634"/>
                </a:cubicBezTo>
                <a:cubicBezTo>
                  <a:pt x="23242" y="119926"/>
                  <a:pt x="22101" y="126446"/>
                  <a:pt x="25393" y="131172"/>
                </a:cubicBezTo>
                <a:cubicBezTo>
                  <a:pt x="40454" y="152752"/>
                  <a:pt x="65521" y="166899"/>
                  <a:pt x="93881" y="166899"/>
                </a:cubicBezTo>
                <a:cubicBezTo>
                  <a:pt x="139974" y="166899"/>
                  <a:pt x="177331" y="129543"/>
                  <a:pt x="177331" y="83450"/>
                </a:cubicBezTo>
                <a:cubicBezTo>
                  <a:pt x="177331" y="37357"/>
                  <a:pt x="139974" y="0"/>
                  <a:pt x="93881" y="0"/>
                </a:cubicBezTo>
                <a:cubicBezTo>
                  <a:pt x="65945" y="0"/>
                  <a:pt x="41236" y="13724"/>
                  <a:pt x="26078" y="34782"/>
                </a:cubicBezTo>
                <a:lnTo>
                  <a:pt x="26078" y="26078"/>
                </a:lnTo>
                <a:cubicBezTo>
                  <a:pt x="26078" y="20308"/>
                  <a:pt x="21417" y="15647"/>
                  <a:pt x="15647" y="15647"/>
                </a:cubicBezTo>
                <a:cubicBezTo>
                  <a:pt x="9877" y="15647"/>
                  <a:pt x="5216" y="20308"/>
                  <a:pt x="5216" y="26078"/>
                </a:cubicBezTo>
                <a:lnTo>
                  <a:pt x="5216" y="62587"/>
                </a:lnTo>
                <a:cubicBezTo>
                  <a:pt x="5216" y="68357"/>
                  <a:pt x="9877" y="73018"/>
                  <a:pt x="15647" y="73018"/>
                </a:cubicBezTo>
                <a:lnTo>
                  <a:pt x="23666" y="73018"/>
                </a:lnTo>
                <a:cubicBezTo>
                  <a:pt x="23829" y="73018"/>
                  <a:pt x="23992" y="73018"/>
                  <a:pt x="24155" y="73018"/>
                </a:cubicBezTo>
                <a:lnTo>
                  <a:pt x="52189" y="73018"/>
                </a:lnTo>
                <a:cubicBezTo>
                  <a:pt x="57958" y="73018"/>
                  <a:pt x="62620" y="68357"/>
                  <a:pt x="62620" y="62587"/>
                </a:cubicBezTo>
                <a:cubicBezTo>
                  <a:pt x="62620" y="56818"/>
                  <a:pt x="57958" y="52156"/>
                  <a:pt x="52189" y="52156"/>
                </a:cubicBezTo>
                <a:lnTo>
                  <a:pt x="39704" y="52156"/>
                </a:lnTo>
                <a:cubicBezTo>
                  <a:pt x="50494" y="33445"/>
                  <a:pt x="70737" y="20862"/>
                  <a:pt x="93881" y="20862"/>
                </a:cubicBezTo>
                <a:close/>
                <a:moveTo>
                  <a:pt x="101704" y="49548"/>
                </a:moveTo>
                <a:cubicBezTo>
                  <a:pt x="101704" y="45213"/>
                  <a:pt x="98216" y="41725"/>
                  <a:pt x="93881" y="41725"/>
                </a:cubicBezTo>
                <a:cubicBezTo>
                  <a:pt x="89545" y="41725"/>
                  <a:pt x="86057" y="45213"/>
                  <a:pt x="86057" y="49548"/>
                </a:cubicBezTo>
                <a:lnTo>
                  <a:pt x="86057" y="83450"/>
                </a:lnTo>
                <a:cubicBezTo>
                  <a:pt x="86057" y="85536"/>
                  <a:pt x="86872" y="87524"/>
                  <a:pt x="88339" y="88991"/>
                </a:cubicBezTo>
                <a:lnTo>
                  <a:pt x="111810" y="112461"/>
                </a:lnTo>
                <a:cubicBezTo>
                  <a:pt x="114874" y="115526"/>
                  <a:pt x="119829" y="115526"/>
                  <a:pt x="122860" y="112461"/>
                </a:cubicBezTo>
                <a:cubicBezTo>
                  <a:pt x="125892" y="109397"/>
                  <a:pt x="125924" y="104443"/>
                  <a:pt x="122860" y="101411"/>
                </a:cubicBezTo>
                <a:lnTo>
                  <a:pt x="101672" y="80223"/>
                </a:lnTo>
                <a:lnTo>
                  <a:pt x="101672" y="49548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2" name="Text 30"/>
          <p:cNvSpPr/>
          <p:nvPr/>
        </p:nvSpPr>
        <p:spPr>
          <a:xfrm>
            <a:off x="8739921" y="1426990"/>
            <a:ext cx="3029224" cy="233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X11 (Sistema Clásico)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31297" y="1794168"/>
            <a:ext cx="3154398" cy="367179"/>
          </a:xfrm>
          <a:custGeom>
            <a:avLst/>
            <a:gdLst/>
            <a:ahLst/>
            <a:cxnLst/>
            <a:rect l="l" t="t" r="r" b="b"/>
            <a:pathLst>
              <a:path w="3154398" h="367179">
                <a:moveTo>
                  <a:pt x="66760" y="0"/>
                </a:moveTo>
                <a:lnTo>
                  <a:pt x="3087638" y="0"/>
                </a:lnTo>
                <a:cubicBezTo>
                  <a:pt x="3124484" y="0"/>
                  <a:pt x="3154398" y="29914"/>
                  <a:pt x="3154398" y="66760"/>
                </a:cubicBezTo>
                <a:lnTo>
                  <a:pt x="3154398" y="300418"/>
                </a:lnTo>
                <a:cubicBezTo>
                  <a:pt x="3154398" y="337289"/>
                  <a:pt x="3124509" y="367179"/>
                  <a:pt x="3087638" y="367179"/>
                </a:cubicBezTo>
                <a:lnTo>
                  <a:pt x="66760" y="367179"/>
                </a:lnTo>
                <a:cubicBezTo>
                  <a:pt x="29914" y="367179"/>
                  <a:pt x="0" y="337264"/>
                  <a:pt x="0" y="300418"/>
                </a:cubicBezTo>
                <a:lnTo>
                  <a:pt x="0" y="66760"/>
                </a:lnTo>
                <a:cubicBezTo>
                  <a:pt x="0" y="29914"/>
                  <a:pt x="29914" y="0"/>
                  <a:pt x="6676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631436" y="1894308"/>
            <a:ext cx="3012534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 bajo modelo </a:t>
            </a:r>
            <a:pPr>
              <a:lnSpc>
                <a:spcPct val="120000"/>
              </a:lnSpc>
            </a:pPr>
            <a:r>
              <a:rPr lang="en-US" sz="92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cliente-servidor</a:t>
            </a:r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31297" y="2228107"/>
            <a:ext cx="3154398" cy="534078"/>
          </a:xfrm>
          <a:custGeom>
            <a:avLst/>
            <a:gdLst/>
            <a:ahLst/>
            <a:cxnLst/>
            <a:rect l="l" t="t" r="r" b="b"/>
            <a:pathLst>
              <a:path w="3154398" h="534078">
                <a:moveTo>
                  <a:pt x="66760" y="0"/>
                </a:moveTo>
                <a:lnTo>
                  <a:pt x="3087639" y="0"/>
                </a:lnTo>
                <a:cubicBezTo>
                  <a:pt x="3124509" y="0"/>
                  <a:pt x="3154398" y="29889"/>
                  <a:pt x="3154398" y="66760"/>
                </a:cubicBezTo>
                <a:lnTo>
                  <a:pt x="3154398" y="467318"/>
                </a:lnTo>
                <a:cubicBezTo>
                  <a:pt x="3154398" y="504189"/>
                  <a:pt x="3124509" y="534078"/>
                  <a:pt x="3087639" y="534078"/>
                </a:cubicBezTo>
                <a:lnTo>
                  <a:pt x="66760" y="534078"/>
                </a:lnTo>
                <a:cubicBezTo>
                  <a:pt x="29914" y="534078"/>
                  <a:pt x="0" y="504164"/>
                  <a:pt x="0" y="467318"/>
                </a:cubicBezTo>
                <a:lnTo>
                  <a:pt x="0" y="66760"/>
                </a:lnTo>
                <a:cubicBezTo>
                  <a:pt x="0" y="29914"/>
                  <a:pt x="29914" y="0"/>
                  <a:pt x="6676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631436" y="2328246"/>
            <a:ext cx="3012534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Servidor X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31436" y="2528526"/>
            <a:ext cx="3004189" cy="13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9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pantalla, teclado y ratón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31297" y="2828945"/>
            <a:ext cx="3154398" cy="534078"/>
          </a:xfrm>
          <a:custGeom>
            <a:avLst/>
            <a:gdLst/>
            <a:ahLst/>
            <a:cxnLst/>
            <a:rect l="l" t="t" r="r" b="b"/>
            <a:pathLst>
              <a:path w="3154398" h="534078">
                <a:moveTo>
                  <a:pt x="66760" y="0"/>
                </a:moveTo>
                <a:lnTo>
                  <a:pt x="3087639" y="0"/>
                </a:lnTo>
                <a:cubicBezTo>
                  <a:pt x="3124509" y="0"/>
                  <a:pt x="3154398" y="29889"/>
                  <a:pt x="3154398" y="66760"/>
                </a:cubicBezTo>
                <a:lnTo>
                  <a:pt x="3154398" y="467318"/>
                </a:lnTo>
                <a:cubicBezTo>
                  <a:pt x="3154398" y="504189"/>
                  <a:pt x="3124509" y="534078"/>
                  <a:pt x="3087639" y="534078"/>
                </a:cubicBezTo>
                <a:lnTo>
                  <a:pt x="66760" y="534078"/>
                </a:lnTo>
                <a:cubicBezTo>
                  <a:pt x="29914" y="534078"/>
                  <a:pt x="0" y="504164"/>
                  <a:pt x="0" y="467318"/>
                </a:cubicBezTo>
                <a:lnTo>
                  <a:pt x="0" y="66760"/>
                </a:lnTo>
                <a:cubicBezTo>
                  <a:pt x="0" y="29914"/>
                  <a:pt x="29914" y="0"/>
                  <a:pt x="6676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631436" y="2929084"/>
            <a:ext cx="3012534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Clientes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31436" y="3129363"/>
            <a:ext cx="3004189" cy="13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9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Aplicaciones que piden dibujar ventanas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35469" y="3433955"/>
            <a:ext cx="3146053" cy="375524"/>
          </a:xfrm>
          <a:custGeom>
            <a:avLst/>
            <a:gdLst/>
            <a:ahLst/>
            <a:cxnLst/>
            <a:rect l="l" t="t" r="r" b="b"/>
            <a:pathLst>
              <a:path w="3146053" h="375524">
                <a:moveTo>
                  <a:pt x="66761" y="0"/>
                </a:moveTo>
                <a:lnTo>
                  <a:pt x="3079293" y="0"/>
                </a:lnTo>
                <a:cubicBezTo>
                  <a:pt x="3116164" y="0"/>
                  <a:pt x="3146053" y="29890"/>
                  <a:pt x="3146053" y="66761"/>
                </a:cubicBezTo>
                <a:lnTo>
                  <a:pt x="3146053" y="308763"/>
                </a:lnTo>
                <a:cubicBezTo>
                  <a:pt x="3146053" y="345634"/>
                  <a:pt x="3116164" y="375524"/>
                  <a:pt x="3079293" y="375524"/>
                </a:cubicBezTo>
                <a:lnTo>
                  <a:pt x="66761" y="375524"/>
                </a:lnTo>
                <a:cubicBezTo>
                  <a:pt x="29914" y="375524"/>
                  <a:pt x="0" y="345609"/>
                  <a:pt x="0" y="308763"/>
                </a:cubicBezTo>
                <a:lnTo>
                  <a:pt x="0" y="66761"/>
                </a:lnTo>
                <a:cubicBezTo>
                  <a:pt x="0" y="29914"/>
                  <a:pt x="29914" y="0"/>
                  <a:pt x="66761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639781" y="3538267"/>
            <a:ext cx="2995844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Complejo, con capas históricas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60225" y="4126587"/>
            <a:ext cx="3496542" cy="2044517"/>
          </a:xfrm>
          <a:custGeom>
            <a:avLst/>
            <a:gdLst/>
            <a:ahLst/>
            <a:cxnLst/>
            <a:rect l="l" t="t" r="r" b="b"/>
            <a:pathLst>
              <a:path w="3496542" h="2044517">
                <a:moveTo>
                  <a:pt x="100140" y="0"/>
                </a:moveTo>
                <a:lnTo>
                  <a:pt x="3396402" y="0"/>
                </a:lnTo>
                <a:cubicBezTo>
                  <a:pt x="3451708" y="0"/>
                  <a:pt x="3496542" y="44834"/>
                  <a:pt x="3496542" y="100140"/>
                </a:cubicBezTo>
                <a:lnTo>
                  <a:pt x="3496542" y="1944377"/>
                </a:lnTo>
                <a:cubicBezTo>
                  <a:pt x="3496542" y="1999683"/>
                  <a:pt x="3451708" y="2044517"/>
                  <a:pt x="3396402" y="2044517"/>
                </a:cubicBezTo>
                <a:lnTo>
                  <a:pt x="100140" y="2044517"/>
                </a:lnTo>
                <a:cubicBezTo>
                  <a:pt x="44871" y="2044517"/>
                  <a:pt x="0" y="1999646"/>
                  <a:pt x="0" y="1944377"/>
                </a:cubicBezTo>
                <a:lnTo>
                  <a:pt x="0" y="100140"/>
                </a:lnTo>
                <a:cubicBezTo>
                  <a:pt x="0" y="44871"/>
                  <a:pt x="44871" y="0"/>
                  <a:pt x="100140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552159" y="4331039"/>
            <a:ext cx="166899" cy="166899"/>
          </a:xfrm>
          <a:custGeom>
            <a:avLst/>
            <a:gdLst/>
            <a:ahLst/>
            <a:cxnLst/>
            <a:rect l="l" t="t" r="r" b="b"/>
            <a:pathLst>
              <a:path w="166899" h="166899">
                <a:moveTo>
                  <a:pt x="41725" y="104312"/>
                </a:moveTo>
                <a:lnTo>
                  <a:pt x="7986" y="104312"/>
                </a:lnTo>
                <a:cubicBezTo>
                  <a:pt x="-130" y="104312"/>
                  <a:pt x="-5118" y="95478"/>
                  <a:pt x="-945" y="88502"/>
                </a:cubicBezTo>
                <a:lnTo>
                  <a:pt x="16299" y="59751"/>
                </a:lnTo>
                <a:cubicBezTo>
                  <a:pt x="19135" y="55025"/>
                  <a:pt x="24220" y="52156"/>
                  <a:pt x="29729" y="52156"/>
                </a:cubicBezTo>
                <a:lnTo>
                  <a:pt x="60697" y="52156"/>
                </a:lnTo>
                <a:cubicBezTo>
                  <a:pt x="85503" y="10138"/>
                  <a:pt x="122502" y="8019"/>
                  <a:pt x="147243" y="11637"/>
                </a:cubicBezTo>
                <a:cubicBezTo>
                  <a:pt x="151416" y="12257"/>
                  <a:pt x="154675" y="15516"/>
                  <a:pt x="155262" y="19656"/>
                </a:cubicBezTo>
                <a:cubicBezTo>
                  <a:pt x="158880" y="44398"/>
                  <a:pt x="156762" y="81396"/>
                  <a:pt x="114743" y="106203"/>
                </a:cubicBezTo>
                <a:lnTo>
                  <a:pt x="114743" y="137170"/>
                </a:lnTo>
                <a:cubicBezTo>
                  <a:pt x="114743" y="142679"/>
                  <a:pt x="111875" y="147765"/>
                  <a:pt x="107148" y="150601"/>
                </a:cubicBezTo>
                <a:lnTo>
                  <a:pt x="78397" y="167845"/>
                </a:lnTo>
                <a:cubicBezTo>
                  <a:pt x="71454" y="172017"/>
                  <a:pt x="62587" y="166997"/>
                  <a:pt x="62587" y="158913"/>
                </a:cubicBezTo>
                <a:lnTo>
                  <a:pt x="62587" y="125175"/>
                </a:lnTo>
                <a:cubicBezTo>
                  <a:pt x="62587" y="113668"/>
                  <a:pt x="53232" y="104312"/>
                  <a:pt x="41725" y="104312"/>
                </a:cubicBezTo>
                <a:lnTo>
                  <a:pt x="41692" y="104312"/>
                </a:lnTo>
                <a:close/>
                <a:moveTo>
                  <a:pt x="130390" y="52156"/>
                </a:moveTo>
                <a:cubicBezTo>
                  <a:pt x="130390" y="43520"/>
                  <a:pt x="123379" y="36509"/>
                  <a:pt x="114743" y="36509"/>
                </a:cubicBezTo>
                <a:cubicBezTo>
                  <a:pt x="106108" y="36509"/>
                  <a:pt x="99097" y="43520"/>
                  <a:pt x="99097" y="52156"/>
                </a:cubicBezTo>
                <a:cubicBezTo>
                  <a:pt x="99097" y="60792"/>
                  <a:pt x="106108" y="67803"/>
                  <a:pt x="114743" y="67803"/>
                </a:cubicBezTo>
                <a:cubicBezTo>
                  <a:pt x="123379" y="67803"/>
                  <a:pt x="130390" y="60792"/>
                  <a:pt x="130390" y="52156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Text 43"/>
          <p:cNvSpPr/>
          <p:nvPr/>
        </p:nvSpPr>
        <p:spPr>
          <a:xfrm>
            <a:off x="8739921" y="4297659"/>
            <a:ext cx="3029224" cy="2336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Wayland (Moderno)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531297" y="4664838"/>
            <a:ext cx="3154398" cy="367179"/>
          </a:xfrm>
          <a:custGeom>
            <a:avLst/>
            <a:gdLst/>
            <a:ahLst/>
            <a:cxnLst/>
            <a:rect l="l" t="t" r="r" b="b"/>
            <a:pathLst>
              <a:path w="3154398" h="367179">
                <a:moveTo>
                  <a:pt x="66760" y="0"/>
                </a:moveTo>
                <a:lnTo>
                  <a:pt x="3087638" y="0"/>
                </a:lnTo>
                <a:cubicBezTo>
                  <a:pt x="3124484" y="0"/>
                  <a:pt x="3154398" y="29914"/>
                  <a:pt x="3154398" y="66760"/>
                </a:cubicBezTo>
                <a:lnTo>
                  <a:pt x="3154398" y="300418"/>
                </a:lnTo>
                <a:cubicBezTo>
                  <a:pt x="3154398" y="337289"/>
                  <a:pt x="3124509" y="367179"/>
                  <a:pt x="3087638" y="367179"/>
                </a:cubicBezTo>
                <a:lnTo>
                  <a:pt x="66760" y="367179"/>
                </a:lnTo>
                <a:cubicBezTo>
                  <a:pt x="29914" y="367179"/>
                  <a:pt x="0" y="337264"/>
                  <a:pt x="0" y="300418"/>
                </a:cubicBezTo>
                <a:lnTo>
                  <a:pt x="0" y="66760"/>
                </a:lnTo>
                <a:cubicBezTo>
                  <a:pt x="0" y="29914"/>
                  <a:pt x="29914" y="0"/>
                  <a:pt x="6676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8631436" y="4764977"/>
            <a:ext cx="3012534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reemplazo moderno de X11.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550073" y="5132156"/>
            <a:ext cx="87622" cy="100140"/>
          </a:xfrm>
          <a:custGeom>
            <a:avLst/>
            <a:gdLst/>
            <a:ahLst/>
            <a:cxnLst/>
            <a:rect l="l" t="t" r="r" b="b"/>
            <a:pathLst>
              <a:path w="87622" h="100140">
                <a:moveTo>
                  <a:pt x="85040" y="13711"/>
                </a:moveTo>
                <a:cubicBezTo>
                  <a:pt x="87837" y="15745"/>
                  <a:pt x="88463" y="19656"/>
                  <a:pt x="86429" y="22453"/>
                </a:cubicBezTo>
                <a:lnTo>
                  <a:pt x="36359" y="91299"/>
                </a:lnTo>
                <a:cubicBezTo>
                  <a:pt x="35284" y="92786"/>
                  <a:pt x="33621" y="93705"/>
                  <a:pt x="31783" y="93861"/>
                </a:cubicBezTo>
                <a:cubicBezTo>
                  <a:pt x="29944" y="94018"/>
                  <a:pt x="28164" y="93333"/>
                  <a:pt x="26873" y="92042"/>
                </a:cubicBezTo>
                <a:lnTo>
                  <a:pt x="1839" y="67007"/>
                </a:lnTo>
                <a:cubicBezTo>
                  <a:pt x="-606" y="64563"/>
                  <a:pt x="-606" y="60592"/>
                  <a:pt x="1839" y="58147"/>
                </a:cubicBezTo>
                <a:cubicBezTo>
                  <a:pt x="4283" y="55703"/>
                  <a:pt x="8254" y="55703"/>
                  <a:pt x="10699" y="58147"/>
                </a:cubicBezTo>
                <a:lnTo>
                  <a:pt x="30550" y="77999"/>
                </a:lnTo>
                <a:lnTo>
                  <a:pt x="76317" y="15080"/>
                </a:lnTo>
                <a:cubicBezTo>
                  <a:pt x="78351" y="12283"/>
                  <a:pt x="82263" y="11657"/>
                  <a:pt x="85060" y="1369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9" name="Text 47"/>
          <p:cNvSpPr/>
          <p:nvPr/>
        </p:nvSpPr>
        <p:spPr>
          <a:xfrm>
            <a:off x="8723231" y="5098776"/>
            <a:ext cx="675943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Simple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50073" y="5332435"/>
            <a:ext cx="87622" cy="100140"/>
          </a:xfrm>
          <a:custGeom>
            <a:avLst/>
            <a:gdLst/>
            <a:ahLst/>
            <a:cxnLst/>
            <a:rect l="l" t="t" r="r" b="b"/>
            <a:pathLst>
              <a:path w="87622" h="100140">
                <a:moveTo>
                  <a:pt x="85040" y="13711"/>
                </a:moveTo>
                <a:cubicBezTo>
                  <a:pt x="87837" y="15745"/>
                  <a:pt x="88463" y="19656"/>
                  <a:pt x="86429" y="22453"/>
                </a:cubicBezTo>
                <a:lnTo>
                  <a:pt x="36359" y="91299"/>
                </a:lnTo>
                <a:cubicBezTo>
                  <a:pt x="35284" y="92786"/>
                  <a:pt x="33621" y="93705"/>
                  <a:pt x="31783" y="93861"/>
                </a:cubicBezTo>
                <a:cubicBezTo>
                  <a:pt x="29944" y="94018"/>
                  <a:pt x="28164" y="93333"/>
                  <a:pt x="26873" y="92042"/>
                </a:cubicBezTo>
                <a:lnTo>
                  <a:pt x="1839" y="67007"/>
                </a:lnTo>
                <a:cubicBezTo>
                  <a:pt x="-606" y="64563"/>
                  <a:pt x="-606" y="60592"/>
                  <a:pt x="1839" y="58147"/>
                </a:cubicBezTo>
                <a:cubicBezTo>
                  <a:pt x="4283" y="55703"/>
                  <a:pt x="8254" y="55703"/>
                  <a:pt x="10699" y="58147"/>
                </a:cubicBezTo>
                <a:lnTo>
                  <a:pt x="30550" y="77999"/>
                </a:lnTo>
                <a:lnTo>
                  <a:pt x="76317" y="15080"/>
                </a:lnTo>
                <a:cubicBezTo>
                  <a:pt x="78351" y="12283"/>
                  <a:pt x="82263" y="11657"/>
                  <a:pt x="85060" y="1369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1" name="Text 49"/>
          <p:cNvSpPr/>
          <p:nvPr/>
        </p:nvSpPr>
        <p:spPr>
          <a:xfrm>
            <a:off x="8723231" y="5299055"/>
            <a:ext cx="692632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Seguro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550073" y="5532715"/>
            <a:ext cx="87622" cy="100140"/>
          </a:xfrm>
          <a:custGeom>
            <a:avLst/>
            <a:gdLst/>
            <a:ahLst/>
            <a:cxnLst/>
            <a:rect l="l" t="t" r="r" b="b"/>
            <a:pathLst>
              <a:path w="87622" h="100140">
                <a:moveTo>
                  <a:pt x="85040" y="13711"/>
                </a:moveTo>
                <a:cubicBezTo>
                  <a:pt x="87837" y="15745"/>
                  <a:pt x="88463" y="19656"/>
                  <a:pt x="86429" y="22453"/>
                </a:cubicBezTo>
                <a:lnTo>
                  <a:pt x="36359" y="91299"/>
                </a:lnTo>
                <a:cubicBezTo>
                  <a:pt x="35284" y="92786"/>
                  <a:pt x="33621" y="93705"/>
                  <a:pt x="31783" y="93861"/>
                </a:cubicBezTo>
                <a:cubicBezTo>
                  <a:pt x="29944" y="94018"/>
                  <a:pt x="28164" y="93333"/>
                  <a:pt x="26873" y="92042"/>
                </a:cubicBezTo>
                <a:lnTo>
                  <a:pt x="1839" y="67007"/>
                </a:lnTo>
                <a:cubicBezTo>
                  <a:pt x="-606" y="64563"/>
                  <a:pt x="-606" y="60592"/>
                  <a:pt x="1839" y="58147"/>
                </a:cubicBezTo>
                <a:cubicBezTo>
                  <a:pt x="4283" y="55703"/>
                  <a:pt x="8254" y="55703"/>
                  <a:pt x="10699" y="58147"/>
                </a:cubicBezTo>
                <a:lnTo>
                  <a:pt x="30550" y="77999"/>
                </a:lnTo>
                <a:lnTo>
                  <a:pt x="76317" y="15080"/>
                </a:lnTo>
                <a:cubicBezTo>
                  <a:pt x="78351" y="12283"/>
                  <a:pt x="82263" y="11657"/>
                  <a:pt x="85060" y="1369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3" name="Text 51"/>
          <p:cNvSpPr/>
          <p:nvPr/>
        </p:nvSpPr>
        <p:spPr>
          <a:xfrm>
            <a:off x="8723231" y="5499335"/>
            <a:ext cx="1009741" cy="166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 aislamiento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531297" y="5732994"/>
            <a:ext cx="3154398" cy="267039"/>
          </a:xfrm>
          <a:custGeom>
            <a:avLst/>
            <a:gdLst/>
            <a:ahLst/>
            <a:cxnLst/>
            <a:rect l="l" t="t" r="r" b="b"/>
            <a:pathLst>
              <a:path w="3154398" h="267039">
                <a:moveTo>
                  <a:pt x="66760" y="0"/>
                </a:moveTo>
                <a:lnTo>
                  <a:pt x="3087639" y="0"/>
                </a:lnTo>
                <a:cubicBezTo>
                  <a:pt x="3124509" y="0"/>
                  <a:pt x="3154398" y="29889"/>
                  <a:pt x="3154398" y="66760"/>
                </a:cubicBezTo>
                <a:lnTo>
                  <a:pt x="3154398" y="200279"/>
                </a:lnTo>
                <a:cubicBezTo>
                  <a:pt x="3154398" y="237150"/>
                  <a:pt x="3124509" y="267039"/>
                  <a:pt x="3087639" y="267039"/>
                </a:cubicBezTo>
                <a:lnTo>
                  <a:pt x="66760" y="267039"/>
                </a:lnTo>
                <a:cubicBezTo>
                  <a:pt x="29914" y="267039"/>
                  <a:pt x="0" y="237125"/>
                  <a:pt x="0" y="200279"/>
                </a:cubicBezTo>
                <a:lnTo>
                  <a:pt x="0" y="66760"/>
                </a:lnTo>
                <a:cubicBezTo>
                  <a:pt x="0" y="29914"/>
                  <a:pt x="29914" y="0"/>
                  <a:pt x="6676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573022" y="5799754"/>
            <a:ext cx="3070949" cy="13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89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el futuro del entorno gráfico en Linux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60225" y="6312969"/>
            <a:ext cx="3496542" cy="542423"/>
          </a:xfrm>
          <a:custGeom>
            <a:avLst/>
            <a:gdLst/>
            <a:ahLst/>
            <a:cxnLst/>
            <a:rect l="l" t="t" r="r" b="b"/>
            <a:pathLst>
              <a:path w="3496542" h="542423">
                <a:moveTo>
                  <a:pt x="100142" y="0"/>
                </a:moveTo>
                <a:lnTo>
                  <a:pt x="3396400" y="0"/>
                </a:lnTo>
                <a:cubicBezTo>
                  <a:pt x="3451707" y="0"/>
                  <a:pt x="3496542" y="44835"/>
                  <a:pt x="3496542" y="100142"/>
                </a:cubicBezTo>
                <a:lnTo>
                  <a:pt x="3496542" y="442281"/>
                </a:lnTo>
                <a:cubicBezTo>
                  <a:pt x="3496542" y="497588"/>
                  <a:pt x="3451707" y="542423"/>
                  <a:pt x="3396400" y="542423"/>
                </a:cubicBezTo>
                <a:lnTo>
                  <a:pt x="100142" y="542423"/>
                </a:lnTo>
                <a:cubicBezTo>
                  <a:pt x="44872" y="542423"/>
                  <a:pt x="0" y="497551"/>
                  <a:pt x="0" y="442281"/>
                </a:cubicBezTo>
                <a:lnTo>
                  <a:pt x="0" y="100142"/>
                </a:lnTo>
                <a:cubicBezTo>
                  <a:pt x="0" y="44872"/>
                  <a:pt x="44872" y="0"/>
                  <a:pt x="100142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8435330" y="6417281"/>
            <a:ext cx="3346333" cy="333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2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Ventaja de Linux: Puedes elegir entre X11, Wayland, o ninguno (solo CLI).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2124075" cy="352425"/>
          </a:xfrm>
          <a:custGeom>
            <a:avLst/>
            <a:gdLst/>
            <a:ahLst/>
            <a:cxnLst/>
            <a:rect l="l" t="t" r="r" b="b"/>
            <a:pathLst>
              <a:path w="2124075" h="352425">
                <a:moveTo>
                  <a:pt x="76201" y="0"/>
                </a:moveTo>
                <a:lnTo>
                  <a:pt x="2047874" y="0"/>
                </a:lnTo>
                <a:cubicBezTo>
                  <a:pt x="2089959" y="0"/>
                  <a:pt x="2124075" y="34116"/>
                  <a:pt x="2124075" y="76201"/>
                </a:cubicBezTo>
                <a:lnTo>
                  <a:pt x="2124075" y="276224"/>
                </a:lnTo>
                <a:cubicBezTo>
                  <a:pt x="2124075" y="318309"/>
                  <a:pt x="2089959" y="352425"/>
                  <a:pt x="204787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8770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ENTORNO DE ESCRITORIO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Entorno de Escritorio (Desktop Environment)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6657975" cy="4257675"/>
          </a:xfrm>
          <a:custGeom>
            <a:avLst/>
            <a:gdLst/>
            <a:ahLst/>
            <a:cxnLst/>
            <a:rect l="l" t="t" r="r" b="b"/>
            <a:pathLst>
              <a:path w="6657975" h="4257675">
                <a:moveTo>
                  <a:pt x="114319" y="0"/>
                </a:moveTo>
                <a:lnTo>
                  <a:pt x="6543656" y="0"/>
                </a:lnTo>
                <a:cubicBezTo>
                  <a:pt x="6606793" y="0"/>
                  <a:pt x="6657975" y="51182"/>
                  <a:pt x="6657975" y="114319"/>
                </a:cubicBezTo>
                <a:lnTo>
                  <a:pt x="6657975" y="4143356"/>
                </a:lnTo>
                <a:cubicBezTo>
                  <a:pt x="6657975" y="4206493"/>
                  <a:pt x="6606793" y="4257675"/>
                  <a:pt x="6543656" y="4257675"/>
                </a:cubicBezTo>
                <a:lnTo>
                  <a:pt x="114319" y="4257675"/>
                </a:lnTo>
                <a:cubicBezTo>
                  <a:pt x="51182" y="4257675"/>
                  <a:pt x="0" y="4206493"/>
                  <a:pt x="0" y="4143356"/>
                </a:cubicBezTo>
                <a:lnTo>
                  <a:pt x="0" y="114319"/>
                </a:lnTo>
                <a:cubicBezTo>
                  <a:pt x="0" y="51182"/>
                  <a:pt x="51182" y="0"/>
                  <a:pt x="114319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48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12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un Entorno de Escritorio?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1025" y="2047875"/>
            <a:ext cx="6343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entorno de escritorio es un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paquete completo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incluye: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1025" y="24479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14375" y="25812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1" name="Text 9"/>
          <p:cNvSpPr/>
          <p:nvPr/>
        </p:nvSpPr>
        <p:spPr>
          <a:xfrm>
            <a:off x="962025" y="256222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Apariencia visual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52850" y="24479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3895725" y="25812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28575"/>
                </a:moveTo>
                <a:cubicBezTo>
                  <a:pt x="0" y="23306"/>
                  <a:pt x="4256" y="19050"/>
                  <a:pt x="9525" y="19050"/>
                </a:cubicBezTo>
                <a:lnTo>
                  <a:pt x="123825" y="19050"/>
                </a:lnTo>
                <a:cubicBezTo>
                  <a:pt x="129094" y="19050"/>
                  <a:pt x="133350" y="23306"/>
                  <a:pt x="133350" y="28575"/>
                </a:cubicBezTo>
                <a:cubicBezTo>
                  <a:pt x="133350" y="33844"/>
                  <a:pt x="129094" y="38100"/>
                  <a:pt x="123825" y="38100"/>
                </a:cubicBezTo>
                <a:lnTo>
                  <a:pt x="9525" y="38100"/>
                </a:lnTo>
                <a:cubicBezTo>
                  <a:pt x="4256" y="38100"/>
                  <a:pt x="0" y="33844"/>
                  <a:pt x="0" y="28575"/>
                </a:cubicBezTo>
                <a:close/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  <a:moveTo>
                  <a:pt x="133350" y="123825"/>
                </a:moveTo>
                <a:cubicBezTo>
                  <a:pt x="133350" y="129094"/>
                  <a:pt x="129094" y="133350"/>
                  <a:pt x="123825" y="133350"/>
                </a:cubicBezTo>
                <a:lnTo>
                  <a:pt x="9525" y="133350"/>
                </a:lnTo>
                <a:cubicBezTo>
                  <a:pt x="4256" y="133350"/>
                  <a:pt x="0" y="129094"/>
                  <a:pt x="0" y="123825"/>
                </a:cubicBezTo>
                <a:cubicBezTo>
                  <a:pt x="0" y="118556"/>
                  <a:pt x="4256" y="114300"/>
                  <a:pt x="9525" y="114300"/>
                </a:cubicBezTo>
                <a:lnTo>
                  <a:pt x="123825" y="114300"/>
                </a:lnTo>
                <a:cubicBezTo>
                  <a:pt x="129094" y="114300"/>
                  <a:pt x="133350" y="118556"/>
                  <a:pt x="133350" y="12382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4133850" y="2562225"/>
            <a:ext cx="143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Panel inferior/superior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29432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23900" y="3076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7" name="Text 15"/>
          <p:cNvSpPr/>
          <p:nvPr/>
        </p:nvSpPr>
        <p:spPr>
          <a:xfrm>
            <a:off x="962025" y="3057525"/>
            <a:ext cx="1390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Menú de aplicaciones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52850" y="29432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3886200" y="3076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26194" y="38100"/>
                </a:moveTo>
                <a:lnTo>
                  <a:pt x="126206" y="38100"/>
                </a:lnTo>
                <a:cubicBezTo>
                  <a:pt x="130165" y="38100"/>
                  <a:pt x="133350" y="41285"/>
                  <a:pt x="133350" y="45244"/>
                </a:cubicBezTo>
                <a:cubicBezTo>
                  <a:pt x="133350" y="49203"/>
                  <a:pt x="130165" y="52388"/>
                  <a:pt x="126206" y="52388"/>
                </a:cubicBezTo>
                <a:lnTo>
                  <a:pt x="26194" y="52388"/>
                </a:lnTo>
                <a:cubicBezTo>
                  <a:pt x="22235" y="52388"/>
                  <a:pt x="19050" y="49203"/>
                  <a:pt x="19050" y="45244"/>
                </a:cubicBezTo>
                <a:cubicBezTo>
                  <a:pt x="19050" y="41285"/>
                  <a:pt x="22235" y="38100"/>
                  <a:pt x="26194" y="3810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0" name="Text 18"/>
          <p:cNvSpPr/>
          <p:nvPr/>
        </p:nvSpPr>
        <p:spPr>
          <a:xfrm>
            <a:off x="4133850" y="3057525"/>
            <a:ext cx="1257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Gestor de ventanas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81025" y="34385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695325" y="357187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3" name="Text 21"/>
          <p:cNvSpPr/>
          <p:nvPr/>
        </p:nvSpPr>
        <p:spPr>
          <a:xfrm>
            <a:off x="962025" y="3552825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Configuración del sistema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52850" y="3438525"/>
            <a:ext cx="3095625" cy="419100"/>
          </a:xfrm>
          <a:custGeom>
            <a:avLst/>
            <a:gdLst/>
            <a:ahLst/>
            <a:cxnLst/>
            <a:rect l="l" t="t" r="r" b="b"/>
            <a:pathLst>
              <a:path w="3095625" h="419100">
                <a:moveTo>
                  <a:pt x="76201" y="0"/>
                </a:moveTo>
                <a:lnTo>
                  <a:pt x="3019424" y="0"/>
                </a:lnTo>
                <a:cubicBezTo>
                  <a:pt x="3061509" y="0"/>
                  <a:pt x="3095625" y="34116"/>
                  <a:pt x="3095625" y="76201"/>
                </a:cubicBezTo>
                <a:lnTo>
                  <a:pt x="3095625" y="342899"/>
                </a:lnTo>
                <a:cubicBezTo>
                  <a:pt x="3095625" y="384984"/>
                  <a:pt x="3061509" y="419100"/>
                  <a:pt x="30194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3895725" y="35718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9954" y="38100"/>
                </a:moveTo>
                <a:lnTo>
                  <a:pt x="99745" y="23813"/>
                </a:lnTo>
                <a:lnTo>
                  <a:pt x="33635" y="23813"/>
                </a:lnTo>
                <a:lnTo>
                  <a:pt x="23426" y="38100"/>
                </a:lnTo>
                <a:lnTo>
                  <a:pt x="109954" y="38100"/>
                </a:lnTo>
                <a:close/>
                <a:moveTo>
                  <a:pt x="0" y="44202"/>
                </a:moveTo>
                <a:cubicBezTo>
                  <a:pt x="0" y="40243"/>
                  <a:pt x="1250" y="36374"/>
                  <a:pt x="3542" y="33129"/>
                </a:cubicBezTo>
                <a:lnTo>
                  <a:pt x="18127" y="12740"/>
                </a:lnTo>
                <a:cubicBezTo>
                  <a:pt x="21699" y="7739"/>
                  <a:pt x="27474" y="4763"/>
                  <a:pt x="33605" y="4763"/>
                </a:cubicBezTo>
                <a:lnTo>
                  <a:pt x="99715" y="4763"/>
                </a:lnTo>
                <a:cubicBezTo>
                  <a:pt x="105876" y="4763"/>
                  <a:pt x="111651" y="7739"/>
                  <a:pt x="115223" y="12740"/>
                </a:cubicBezTo>
                <a:lnTo>
                  <a:pt x="129778" y="33129"/>
                </a:lnTo>
                <a:cubicBezTo>
                  <a:pt x="132100" y="36374"/>
                  <a:pt x="133320" y="40243"/>
                  <a:pt x="133320" y="44202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44202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6" name="Text 24"/>
          <p:cNvSpPr/>
          <p:nvPr/>
        </p:nvSpPr>
        <p:spPr>
          <a:xfrm>
            <a:off x="4133850" y="355282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Aplicaciones básicas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5788" y="4014788"/>
            <a:ext cx="6257925" cy="466725"/>
          </a:xfrm>
          <a:custGeom>
            <a:avLst/>
            <a:gdLst/>
            <a:ahLst/>
            <a:cxnLst/>
            <a:rect l="l" t="t" r="r" b="b"/>
            <a:pathLst>
              <a:path w="6257925" h="466725">
                <a:moveTo>
                  <a:pt x="76202" y="0"/>
                </a:moveTo>
                <a:lnTo>
                  <a:pt x="6181723" y="0"/>
                </a:lnTo>
                <a:cubicBezTo>
                  <a:pt x="6223808" y="0"/>
                  <a:pt x="6257925" y="34117"/>
                  <a:pt x="6257925" y="76202"/>
                </a:cubicBezTo>
                <a:lnTo>
                  <a:pt x="6257925" y="390523"/>
                </a:lnTo>
                <a:cubicBezTo>
                  <a:pt x="6257925" y="432608"/>
                  <a:pt x="6223808" y="466725"/>
                  <a:pt x="618172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66750" y="4133850"/>
            <a:ext cx="6096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básicamente "la cara del sistema"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5763" y="5853113"/>
            <a:ext cx="6657975" cy="962025"/>
          </a:xfrm>
          <a:custGeom>
            <a:avLst/>
            <a:gdLst/>
            <a:ahLst/>
            <a:cxnLst/>
            <a:rect l="l" t="t" r="r" b="b"/>
            <a:pathLst>
              <a:path w="6657975" h="962025">
                <a:moveTo>
                  <a:pt x="114298" y="0"/>
                </a:moveTo>
                <a:lnTo>
                  <a:pt x="6543677" y="0"/>
                </a:lnTo>
                <a:cubicBezTo>
                  <a:pt x="6606802" y="0"/>
                  <a:pt x="6657975" y="51173"/>
                  <a:pt x="6657975" y="114298"/>
                </a:cubicBezTo>
                <a:lnTo>
                  <a:pt x="6657975" y="847727"/>
                </a:lnTo>
                <a:cubicBezTo>
                  <a:pt x="6657975" y="910852"/>
                  <a:pt x="6606802" y="962025"/>
                  <a:pt x="6543677" y="962025"/>
                </a:cubicBezTo>
                <a:lnTo>
                  <a:pt x="114298" y="962025"/>
                </a:lnTo>
                <a:cubicBezTo>
                  <a:pt x="51173" y="962025"/>
                  <a:pt x="0" y="910852"/>
                  <a:pt x="0" y="8477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38163" y="6219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1" name="Text 29"/>
          <p:cNvSpPr/>
          <p:nvPr/>
        </p:nvSpPr>
        <p:spPr>
          <a:xfrm>
            <a:off x="878681" y="6010275"/>
            <a:ext cx="608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Punto Clave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78681" y="6276975"/>
            <a:ext cx="6076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GNOME, KDE, XFCE, MATE y Cinnamon </a:t>
            </a:r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son sistemas operativos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Son capas visuales que viven encima del servidor gráfico.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243763" y="1433513"/>
            <a:ext cx="4562475" cy="5381625"/>
          </a:xfrm>
          <a:custGeom>
            <a:avLst/>
            <a:gdLst/>
            <a:ahLst/>
            <a:cxnLst/>
            <a:rect l="l" t="t" r="r" b="b"/>
            <a:pathLst>
              <a:path w="4562475" h="5381625">
                <a:moveTo>
                  <a:pt x="114290" y="0"/>
                </a:moveTo>
                <a:lnTo>
                  <a:pt x="4448185" y="0"/>
                </a:lnTo>
                <a:cubicBezTo>
                  <a:pt x="4511263" y="0"/>
                  <a:pt x="4562475" y="51212"/>
                  <a:pt x="4562475" y="114290"/>
                </a:cubicBezTo>
                <a:lnTo>
                  <a:pt x="4562475" y="5267335"/>
                </a:lnTo>
                <a:cubicBezTo>
                  <a:pt x="4562475" y="5330456"/>
                  <a:pt x="4511306" y="5381625"/>
                  <a:pt x="4448185" y="5381625"/>
                </a:cubicBezTo>
                <a:lnTo>
                  <a:pt x="114290" y="5381625"/>
                </a:lnTo>
                <a:cubicBezTo>
                  <a:pt x="51212" y="5381625"/>
                  <a:pt x="0" y="5330413"/>
                  <a:pt x="0" y="5267335"/>
                </a:cubicBezTo>
                <a:lnTo>
                  <a:pt x="0" y="114290"/>
                </a:lnTo>
                <a:cubicBezTo>
                  <a:pt x="0" y="51169"/>
                  <a:pt x="51169" y="0"/>
                  <a:pt x="114290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412831" y="16287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5" name="Text 33"/>
          <p:cNvSpPr/>
          <p:nvPr/>
        </p:nvSpPr>
        <p:spPr>
          <a:xfrm>
            <a:off x="7639050" y="1590675"/>
            <a:ext cx="410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Ejemplos Principales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19975" y="1971675"/>
            <a:ext cx="4229100" cy="876300"/>
          </a:xfrm>
          <a:custGeom>
            <a:avLst/>
            <a:gdLst/>
            <a:ahLst/>
            <a:cxnLst/>
            <a:rect l="l" t="t" r="r" b="b"/>
            <a:pathLst>
              <a:path w="4229100" h="876300">
                <a:moveTo>
                  <a:pt x="38100" y="0"/>
                </a:moveTo>
                <a:lnTo>
                  <a:pt x="4152897" y="0"/>
                </a:lnTo>
                <a:cubicBezTo>
                  <a:pt x="4194983" y="0"/>
                  <a:pt x="4229100" y="34117"/>
                  <a:pt x="4229100" y="76203"/>
                </a:cubicBezTo>
                <a:lnTo>
                  <a:pt x="4229100" y="800097"/>
                </a:lnTo>
                <a:cubicBezTo>
                  <a:pt x="4229100" y="842183"/>
                  <a:pt x="4194983" y="876300"/>
                  <a:pt x="4152897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419975" y="1971675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8" name="Shape 36"/>
          <p:cNvSpPr/>
          <p:nvPr/>
        </p:nvSpPr>
        <p:spPr>
          <a:xfrm>
            <a:off x="7553325" y="2143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9" name="Text 37"/>
          <p:cNvSpPr/>
          <p:nvPr/>
        </p:nvSpPr>
        <p:spPr>
          <a:xfrm>
            <a:off x="7743825" y="2085975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GNOME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53325" y="2352675"/>
            <a:ext cx="742950" cy="190500"/>
          </a:xfrm>
          <a:custGeom>
            <a:avLst/>
            <a:gdLst/>
            <a:ahLst/>
            <a:cxnLst/>
            <a:rect l="l" t="t" r="r" b="b"/>
            <a:pathLst>
              <a:path w="742950" h="190500">
                <a:moveTo>
                  <a:pt x="38100" y="0"/>
                </a:moveTo>
                <a:lnTo>
                  <a:pt x="704850" y="0"/>
                </a:lnTo>
                <a:cubicBezTo>
                  <a:pt x="725878" y="0"/>
                  <a:pt x="742950" y="17072"/>
                  <a:pt x="742950" y="38100"/>
                </a:cubicBezTo>
                <a:lnTo>
                  <a:pt x="742950" y="152400"/>
                </a:lnTo>
                <a:cubicBezTo>
                  <a:pt x="742950" y="173428"/>
                  <a:pt x="725878" y="190500"/>
                  <a:pt x="7048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553325" y="2352675"/>
            <a:ext cx="8001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Minimalista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37203" y="2352675"/>
            <a:ext cx="628650" cy="190500"/>
          </a:xfrm>
          <a:custGeom>
            <a:avLst/>
            <a:gdLst/>
            <a:ahLst/>
            <a:cxnLst/>
            <a:rect l="l" t="t" r="r" b="b"/>
            <a:pathLst>
              <a:path w="628650" h="190500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152400"/>
                </a:lnTo>
                <a:cubicBezTo>
                  <a:pt x="628650" y="173428"/>
                  <a:pt x="611578" y="190500"/>
                  <a:pt x="5905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8337203" y="2352675"/>
            <a:ext cx="6858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Moderno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999190" y="2352675"/>
            <a:ext cx="381000" cy="190500"/>
          </a:xfrm>
          <a:custGeom>
            <a:avLst/>
            <a:gdLst/>
            <a:ahLst/>
            <a:cxnLst/>
            <a:rect l="l" t="t" r="r" b="b"/>
            <a:pathLst>
              <a:path w="381000" h="1905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152400"/>
                </a:lnTo>
                <a:cubicBezTo>
                  <a:pt x="381000" y="173428"/>
                  <a:pt x="363928" y="190500"/>
                  <a:pt x="3429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999190" y="2352675"/>
            <a:ext cx="4381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GTK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553325" y="2581275"/>
            <a:ext cx="4038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Muy usado en Ubuntu y Fedora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19975" y="2924175"/>
            <a:ext cx="4229100" cy="876300"/>
          </a:xfrm>
          <a:custGeom>
            <a:avLst/>
            <a:gdLst/>
            <a:ahLst/>
            <a:cxnLst/>
            <a:rect l="l" t="t" r="r" b="b"/>
            <a:pathLst>
              <a:path w="4229100" h="876300">
                <a:moveTo>
                  <a:pt x="38100" y="0"/>
                </a:moveTo>
                <a:lnTo>
                  <a:pt x="4152897" y="0"/>
                </a:lnTo>
                <a:cubicBezTo>
                  <a:pt x="4194983" y="0"/>
                  <a:pt x="4229100" y="34117"/>
                  <a:pt x="4229100" y="76203"/>
                </a:cubicBezTo>
                <a:lnTo>
                  <a:pt x="4229100" y="800097"/>
                </a:lnTo>
                <a:cubicBezTo>
                  <a:pt x="4229100" y="842183"/>
                  <a:pt x="4194983" y="876300"/>
                  <a:pt x="4152897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7419975" y="2924175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9" name="Shape 47"/>
          <p:cNvSpPr/>
          <p:nvPr/>
        </p:nvSpPr>
        <p:spPr>
          <a:xfrm>
            <a:off x="7553325" y="30956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50" name="Text 48"/>
          <p:cNvSpPr/>
          <p:nvPr/>
        </p:nvSpPr>
        <p:spPr>
          <a:xfrm>
            <a:off x="7743825" y="3038475"/>
            <a:ext cx="96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KDE Plasma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553325" y="3305175"/>
            <a:ext cx="1476375" cy="190500"/>
          </a:xfrm>
          <a:custGeom>
            <a:avLst/>
            <a:gdLst/>
            <a:ahLst/>
            <a:cxnLst/>
            <a:rect l="l" t="t" r="r" b="b"/>
            <a:pathLst>
              <a:path w="1476375" h="190500">
                <a:moveTo>
                  <a:pt x="38100" y="0"/>
                </a:moveTo>
                <a:lnTo>
                  <a:pt x="1438275" y="0"/>
                </a:lnTo>
                <a:cubicBezTo>
                  <a:pt x="1459303" y="0"/>
                  <a:pt x="1476375" y="17072"/>
                  <a:pt x="1476375" y="38100"/>
                </a:cubicBezTo>
                <a:lnTo>
                  <a:pt x="1476375" y="152400"/>
                </a:lnTo>
                <a:cubicBezTo>
                  <a:pt x="1476375" y="173428"/>
                  <a:pt x="1459303" y="190500"/>
                  <a:pt x="14382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553325" y="3305175"/>
            <a:ext cx="15335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Altamente personalizable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067651" y="3305175"/>
            <a:ext cx="285750" cy="190500"/>
          </a:xfrm>
          <a:custGeom>
            <a:avLst/>
            <a:gdLst/>
            <a:ahLst/>
            <a:cxnLst/>
            <a:rect l="l" t="t" r="r" b="b"/>
            <a:pathLst>
              <a:path w="285750" h="190500">
                <a:moveTo>
                  <a:pt x="38100" y="0"/>
                </a:moveTo>
                <a:lnTo>
                  <a:pt x="247650" y="0"/>
                </a:lnTo>
                <a:cubicBezTo>
                  <a:pt x="268678" y="0"/>
                  <a:pt x="285750" y="17072"/>
                  <a:pt x="285750" y="38100"/>
                </a:cubicBezTo>
                <a:lnTo>
                  <a:pt x="285750" y="152400"/>
                </a:lnTo>
                <a:cubicBezTo>
                  <a:pt x="285750" y="173428"/>
                  <a:pt x="268678" y="190500"/>
                  <a:pt x="2476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9067651" y="3305175"/>
            <a:ext cx="3429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553325" y="3533775"/>
            <a:ext cx="4038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Muy visual y completo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419975" y="3876675"/>
            <a:ext cx="4229100" cy="876300"/>
          </a:xfrm>
          <a:custGeom>
            <a:avLst/>
            <a:gdLst/>
            <a:ahLst/>
            <a:cxnLst/>
            <a:rect l="l" t="t" r="r" b="b"/>
            <a:pathLst>
              <a:path w="4229100" h="876300">
                <a:moveTo>
                  <a:pt x="38100" y="0"/>
                </a:moveTo>
                <a:lnTo>
                  <a:pt x="4152897" y="0"/>
                </a:lnTo>
                <a:cubicBezTo>
                  <a:pt x="4194983" y="0"/>
                  <a:pt x="4229100" y="34117"/>
                  <a:pt x="4229100" y="76203"/>
                </a:cubicBezTo>
                <a:lnTo>
                  <a:pt x="4229100" y="800097"/>
                </a:lnTo>
                <a:cubicBezTo>
                  <a:pt x="4229100" y="842183"/>
                  <a:pt x="4194983" y="876300"/>
                  <a:pt x="4152897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7419975" y="3876675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8" name="Shape 56"/>
          <p:cNvSpPr/>
          <p:nvPr/>
        </p:nvSpPr>
        <p:spPr>
          <a:xfrm>
            <a:off x="7553325" y="4048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9" name="Text 57"/>
          <p:cNvSpPr/>
          <p:nvPr/>
        </p:nvSpPr>
        <p:spPr>
          <a:xfrm>
            <a:off x="7743825" y="3990975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XFCE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553325" y="4257675"/>
            <a:ext cx="485775" cy="190500"/>
          </a:xfrm>
          <a:custGeom>
            <a:avLst/>
            <a:gdLst/>
            <a:ahLst/>
            <a:cxnLst/>
            <a:rect l="l" t="t" r="r" b="b"/>
            <a:pathLst>
              <a:path w="485775" h="190500">
                <a:moveTo>
                  <a:pt x="38100" y="0"/>
                </a:moveTo>
                <a:lnTo>
                  <a:pt x="447675" y="0"/>
                </a:lnTo>
                <a:cubicBezTo>
                  <a:pt x="468703" y="0"/>
                  <a:pt x="485775" y="17072"/>
                  <a:pt x="485775" y="38100"/>
                </a:cubicBezTo>
                <a:lnTo>
                  <a:pt x="485775" y="152400"/>
                </a:lnTo>
                <a:cubicBezTo>
                  <a:pt x="485775" y="173428"/>
                  <a:pt x="468703" y="190500"/>
                  <a:pt x="4476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7553325" y="4257675"/>
            <a:ext cx="5429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Ligero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75861" y="4257675"/>
            <a:ext cx="533400" cy="190500"/>
          </a:xfrm>
          <a:custGeom>
            <a:avLst/>
            <a:gdLst/>
            <a:ahLst/>
            <a:cxnLst/>
            <a:rect l="l" t="t" r="r" b="b"/>
            <a:pathLst>
              <a:path w="533400" h="190500">
                <a:moveTo>
                  <a:pt x="38100" y="0"/>
                </a:moveTo>
                <a:lnTo>
                  <a:pt x="495300" y="0"/>
                </a:lnTo>
                <a:cubicBezTo>
                  <a:pt x="516328" y="0"/>
                  <a:pt x="533400" y="17072"/>
                  <a:pt x="533400" y="38100"/>
                </a:cubicBezTo>
                <a:lnTo>
                  <a:pt x="533400" y="152400"/>
                </a:lnTo>
                <a:cubicBezTo>
                  <a:pt x="533400" y="173428"/>
                  <a:pt x="516328" y="190500"/>
                  <a:pt x="4953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8075861" y="4257675"/>
            <a:ext cx="5905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Clásico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7553325" y="4486275"/>
            <a:ext cx="4038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para equipos antiguos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7419975" y="4829175"/>
            <a:ext cx="4229100" cy="876300"/>
          </a:xfrm>
          <a:custGeom>
            <a:avLst/>
            <a:gdLst/>
            <a:ahLst/>
            <a:cxnLst/>
            <a:rect l="l" t="t" r="r" b="b"/>
            <a:pathLst>
              <a:path w="4229100" h="876300">
                <a:moveTo>
                  <a:pt x="38100" y="0"/>
                </a:moveTo>
                <a:lnTo>
                  <a:pt x="4152897" y="0"/>
                </a:lnTo>
                <a:cubicBezTo>
                  <a:pt x="4194983" y="0"/>
                  <a:pt x="4229100" y="34117"/>
                  <a:pt x="4229100" y="76203"/>
                </a:cubicBezTo>
                <a:lnTo>
                  <a:pt x="4229100" y="800097"/>
                </a:lnTo>
                <a:cubicBezTo>
                  <a:pt x="4229100" y="842183"/>
                  <a:pt x="4194983" y="876300"/>
                  <a:pt x="4152897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7419975" y="4829175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67" name="Shape 65"/>
          <p:cNvSpPr/>
          <p:nvPr/>
        </p:nvSpPr>
        <p:spPr>
          <a:xfrm>
            <a:off x="7553325" y="50006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68" name="Text 66"/>
          <p:cNvSpPr/>
          <p:nvPr/>
        </p:nvSpPr>
        <p:spPr>
          <a:xfrm>
            <a:off x="7743825" y="4943475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MATE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7553325" y="5210175"/>
            <a:ext cx="1257300" cy="190500"/>
          </a:xfrm>
          <a:custGeom>
            <a:avLst/>
            <a:gdLst/>
            <a:ahLst/>
            <a:cxnLst/>
            <a:rect l="l" t="t" r="r" b="b"/>
            <a:pathLst>
              <a:path w="1257300" h="190500">
                <a:moveTo>
                  <a:pt x="38100" y="0"/>
                </a:moveTo>
                <a:lnTo>
                  <a:pt x="1219200" y="0"/>
                </a:lnTo>
                <a:cubicBezTo>
                  <a:pt x="1240228" y="0"/>
                  <a:pt x="1257300" y="17072"/>
                  <a:pt x="1257300" y="38100"/>
                </a:cubicBezTo>
                <a:lnTo>
                  <a:pt x="1257300" y="152400"/>
                </a:lnTo>
                <a:cubicBezTo>
                  <a:pt x="1257300" y="173428"/>
                  <a:pt x="1240228" y="190500"/>
                  <a:pt x="12192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7553325" y="5210175"/>
            <a:ext cx="13144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Basado en GNOME 2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846344" y="5210175"/>
            <a:ext cx="733425" cy="190500"/>
          </a:xfrm>
          <a:custGeom>
            <a:avLst/>
            <a:gdLst/>
            <a:ahLst/>
            <a:cxnLst/>
            <a:rect l="l" t="t" r="r" b="b"/>
            <a:pathLst>
              <a:path w="733425" h="190500">
                <a:moveTo>
                  <a:pt x="38100" y="0"/>
                </a:moveTo>
                <a:lnTo>
                  <a:pt x="695325" y="0"/>
                </a:lnTo>
                <a:cubicBezTo>
                  <a:pt x="716353" y="0"/>
                  <a:pt x="733425" y="17072"/>
                  <a:pt x="733425" y="38100"/>
                </a:cubicBezTo>
                <a:lnTo>
                  <a:pt x="733425" y="152400"/>
                </a:lnTo>
                <a:cubicBezTo>
                  <a:pt x="733425" y="173428"/>
                  <a:pt x="716353" y="190500"/>
                  <a:pt x="69532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8846344" y="5210175"/>
            <a:ext cx="79057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Tradicional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7553325" y="5438775"/>
            <a:ext cx="4038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Ligero-moderado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7419975" y="5781675"/>
            <a:ext cx="4229100" cy="876300"/>
          </a:xfrm>
          <a:custGeom>
            <a:avLst/>
            <a:gdLst/>
            <a:ahLst/>
            <a:cxnLst/>
            <a:rect l="l" t="t" r="r" b="b"/>
            <a:pathLst>
              <a:path w="4229100" h="876300">
                <a:moveTo>
                  <a:pt x="38100" y="0"/>
                </a:moveTo>
                <a:lnTo>
                  <a:pt x="4152897" y="0"/>
                </a:lnTo>
                <a:cubicBezTo>
                  <a:pt x="4194983" y="0"/>
                  <a:pt x="4229100" y="34117"/>
                  <a:pt x="4229100" y="76203"/>
                </a:cubicBezTo>
                <a:lnTo>
                  <a:pt x="4229100" y="800097"/>
                </a:lnTo>
                <a:cubicBezTo>
                  <a:pt x="4229100" y="842183"/>
                  <a:pt x="4194983" y="876300"/>
                  <a:pt x="4152897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7419975" y="5781675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6" name="Shape 74"/>
          <p:cNvSpPr/>
          <p:nvPr/>
        </p:nvSpPr>
        <p:spPr>
          <a:xfrm>
            <a:off x="7553325" y="5953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7" name="Text 75"/>
          <p:cNvSpPr/>
          <p:nvPr/>
        </p:nvSpPr>
        <p:spPr>
          <a:xfrm>
            <a:off x="7743825" y="5895975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Cinnamon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7553325" y="6162675"/>
            <a:ext cx="1162050" cy="190500"/>
          </a:xfrm>
          <a:custGeom>
            <a:avLst/>
            <a:gdLst/>
            <a:ahLst/>
            <a:cxnLst/>
            <a:rect l="l" t="t" r="r" b="b"/>
            <a:pathLst>
              <a:path w="1162050" h="190500">
                <a:moveTo>
                  <a:pt x="38100" y="0"/>
                </a:moveTo>
                <a:lnTo>
                  <a:pt x="1123950" y="0"/>
                </a:lnTo>
                <a:cubicBezTo>
                  <a:pt x="1144978" y="0"/>
                  <a:pt x="1162050" y="17072"/>
                  <a:pt x="1162050" y="38100"/>
                </a:cubicBezTo>
                <a:lnTo>
                  <a:pt x="1162050" y="152400"/>
                </a:lnTo>
                <a:cubicBezTo>
                  <a:pt x="1162050" y="173428"/>
                  <a:pt x="1144978" y="190500"/>
                  <a:pt x="11239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7553325" y="6162675"/>
            <a:ext cx="12192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Basado en GNOME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749010" y="6162675"/>
            <a:ext cx="895350" cy="190500"/>
          </a:xfrm>
          <a:custGeom>
            <a:avLst/>
            <a:gdLst/>
            <a:ahLst/>
            <a:cxnLst/>
            <a:rect l="l" t="t" r="r" b="b"/>
            <a:pathLst>
              <a:path w="895350" h="190500">
                <a:moveTo>
                  <a:pt x="38100" y="0"/>
                </a:moveTo>
                <a:lnTo>
                  <a:pt x="857250" y="0"/>
                </a:lnTo>
                <a:cubicBezTo>
                  <a:pt x="878278" y="0"/>
                  <a:pt x="895350" y="17072"/>
                  <a:pt x="895350" y="38100"/>
                </a:cubicBezTo>
                <a:lnTo>
                  <a:pt x="895350" y="152400"/>
                </a:lnTo>
                <a:cubicBezTo>
                  <a:pt x="895350" y="173428"/>
                  <a:pt x="878278" y="190500"/>
                  <a:pt x="8572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8749010" y="6162675"/>
            <a:ext cx="9525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Tipo Windows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7553325" y="6391275"/>
            <a:ext cx="4038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Usado en Linux Mint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2066925" cy="352425"/>
          </a:xfrm>
          <a:custGeom>
            <a:avLst/>
            <a:gdLst/>
            <a:ahLst/>
            <a:cxnLst/>
            <a:rect l="l" t="t" r="r" b="b"/>
            <a:pathLst>
              <a:path w="2066925" h="352425">
                <a:moveTo>
                  <a:pt x="76201" y="0"/>
                </a:moveTo>
                <a:lnTo>
                  <a:pt x="1990724" y="0"/>
                </a:lnTo>
                <a:cubicBezTo>
                  <a:pt x="2032809" y="0"/>
                  <a:pt x="2066925" y="34116"/>
                  <a:pt x="2066925" y="76201"/>
                </a:cubicBezTo>
                <a:lnTo>
                  <a:pt x="2066925" y="276224"/>
                </a:lnTo>
                <a:cubicBezTo>
                  <a:pt x="2066925" y="318309"/>
                  <a:pt x="2032809" y="352425"/>
                  <a:pt x="19907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8203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GESTORES DE VENTANAS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un Gestor de Ventanas?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6657975" cy="3467100"/>
          </a:xfrm>
          <a:custGeom>
            <a:avLst/>
            <a:gdLst/>
            <a:ahLst/>
            <a:cxnLst/>
            <a:rect l="l" t="t" r="r" b="b"/>
            <a:pathLst>
              <a:path w="6657975" h="3467100">
                <a:moveTo>
                  <a:pt x="114310" y="0"/>
                </a:moveTo>
                <a:lnTo>
                  <a:pt x="6543665" y="0"/>
                </a:lnTo>
                <a:cubicBezTo>
                  <a:pt x="6606797" y="0"/>
                  <a:pt x="6657975" y="51178"/>
                  <a:pt x="6657975" y="114310"/>
                </a:cubicBezTo>
                <a:lnTo>
                  <a:pt x="6657975" y="3352790"/>
                </a:lnTo>
                <a:cubicBezTo>
                  <a:pt x="6657975" y="3415922"/>
                  <a:pt x="6606797" y="3467100"/>
                  <a:pt x="6543665" y="3467100"/>
                </a:cubicBezTo>
                <a:lnTo>
                  <a:pt x="114310" y="3467100"/>
                </a:lnTo>
                <a:cubicBezTo>
                  <a:pt x="51178" y="3467100"/>
                  <a:pt x="0" y="3415922"/>
                  <a:pt x="0" y="3352790"/>
                </a:cubicBezTo>
                <a:lnTo>
                  <a:pt x="0" y="114310"/>
                </a:lnTo>
                <a:cubicBezTo>
                  <a:pt x="0" y="51221"/>
                  <a:pt x="51221" y="0"/>
                  <a:pt x="114310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2931" y="16668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500" y="35719"/>
                </a:moveTo>
                <a:lnTo>
                  <a:pt x="59531" y="35719"/>
                </a:lnTo>
                <a:cubicBezTo>
                  <a:pt x="59531" y="22585"/>
                  <a:pt x="70210" y="11906"/>
                  <a:pt x="83344" y="11906"/>
                </a:cubicBezTo>
                <a:lnTo>
                  <a:pt x="190500" y="11906"/>
                </a:lnTo>
                <a:cubicBezTo>
                  <a:pt x="203634" y="11906"/>
                  <a:pt x="214313" y="22585"/>
                  <a:pt x="214313" y="35719"/>
                </a:cubicBezTo>
                <a:lnTo>
                  <a:pt x="214313" y="107156"/>
                </a:lnTo>
                <a:cubicBezTo>
                  <a:pt x="214313" y="120290"/>
                  <a:pt x="203634" y="130969"/>
                  <a:pt x="190500" y="130969"/>
                </a:cubicBezTo>
                <a:lnTo>
                  <a:pt x="172641" y="130969"/>
                </a:lnTo>
                <a:lnTo>
                  <a:pt x="172641" y="107156"/>
                </a:lnTo>
                <a:lnTo>
                  <a:pt x="190500" y="107156"/>
                </a:lnTo>
                <a:lnTo>
                  <a:pt x="190500" y="35719"/>
                </a:lnTo>
                <a:close/>
                <a:moveTo>
                  <a:pt x="0" y="83344"/>
                </a:moveTo>
                <a:cubicBezTo>
                  <a:pt x="0" y="70210"/>
                  <a:pt x="10678" y="59531"/>
                  <a:pt x="23812" y="59531"/>
                </a:cubicBezTo>
                <a:lnTo>
                  <a:pt x="130969" y="59531"/>
                </a:lnTo>
                <a:cubicBezTo>
                  <a:pt x="144103" y="59531"/>
                  <a:pt x="154781" y="70210"/>
                  <a:pt x="154781" y="83344"/>
                </a:cubicBezTo>
                <a:lnTo>
                  <a:pt x="154781" y="154781"/>
                </a:lnTo>
                <a:cubicBezTo>
                  <a:pt x="154781" y="167915"/>
                  <a:pt x="144103" y="178594"/>
                  <a:pt x="130969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83344"/>
                </a:lnTo>
                <a:close/>
                <a:moveTo>
                  <a:pt x="23812" y="98227"/>
                </a:moveTo>
                <a:cubicBezTo>
                  <a:pt x="23812" y="103175"/>
                  <a:pt x="27794" y="107156"/>
                  <a:pt x="32742" y="107156"/>
                </a:cubicBezTo>
                <a:lnTo>
                  <a:pt x="122039" y="107156"/>
                </a:lnTo>
                <a:cubicBezTo>
                  <a:pt x="126988" y="107156"/>
                  <a:pt x="130969" y="103175"/>
                  <a:pt x="130969" y="98227"/>
                </a:cubicBezTo>
                <a:cubicBezTo>
                  <a:pt x="130969" y="93278"/>
                  <a:pt x="126988" y="89297"/>
                  <a:pt x="122039" y="89297"/>
                </a:cubicBezTo>
                <a:lnTo>
                  <a:pt x="32742" y="89297"/>
                </a:lnTo>
                <a:cubicBezTo>
                  <a:pt x="27794" y="89297"/>
                  <a:pt x="23812" y="93278"/>
                  <a:pt x="23812" y="98227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12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Gestor de Ventanas Controla: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47875"/>
            <a:ext cx="3076575" cy="838200"/>
          </a:xfrm>
          <a:custGeom>
            <a:avLst/>
            <a:gdLst/>
            <a:ahLst/>
            <a:cxnLst/>
            <a:rect l="l" t="t" r="r" b="b"/>
            <a:pathLst>
              <a:path w="3076575" h="838200">
                <a:moveTo>
                  <a:pt x="76201" y="0"/>
                </a:moveTo>
                <a:lnTo>
                  <a:pt x="3000374" y="0"/>
                </a:lnTo>
                <a:cubicBezTo>
                  <a:pt x="3042459" y="0"/>
                  <a:pt x="3076575" y="34116"/>
                  <a:pt x="3076575" y="76201"/>
                </a:cubicBezTo>
                <a:lnTo>
                  <a:pt x="3076575" y="761999"/>
                </a:lnTo>
                <a:cubicBezTo>
                  <a:pt x="3076575" y="804084"/>
                  <a:pt x="3042459" y="838200"/>
                  <a:pt x="300037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2019300" y="22002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0" y="200025"/>
                </a:moveTo>
                <a:cubicBezTo>
                  <a:pt x="0" y="207928"/>
                  <a:pt x="6385" y="214313"/>
                  <a:pt x="14288" y="214313"/>
                </a:cubicBezTo>
                <a:cubicBezTo>
                  <a:pt x="22190" y="214313"/>
                  <a:pt x="28575" y="207928"/>
                  <a:pt x="28575" y="200025"/>
                </a:cubicBezTo>
                <a:lnTo>
                  <a:pt x="28575" y="42863"/>
                </a:lnTo>
                <a:lnTo>
                  <a:pt x="185738" y="42863"/>
                </a:lnTo>
                <a:cubicBezTo>
                  <a:pt x="193640" y="42863"/>
                  <a:pt x="200025" y="36478"/>
                  <a:pt x="200025" y="28575"/>
                </a:cubicBezTo>
                <a:cubicBezTo>
                  <a:pt x="200025" y="20672"/>
                  <a:pt x="193640" y="14288"/>
                  <a:pt x="185738" y="14288"/>
                </a:cubicBezTo>
                <a:lnTo>
                  <a:pt x="28575" y="14288"/>
                </a:lnTo>
                <a:cubicBezTo>
                  <a:pt x="12814" y="14288"/>
                  <a:pt x="0" y="27102"/>
                  <a:pt x="0" y="42863"/>
                </a:cubicBezTo>
                <a:lnTo>
                  <a:pt x="0" y="200025"/>
                </a:lnTo>
                <a:close/>
                <a:moveTo>
                  <a:pt x="57150" y="200025"/>
                </a:moveTo>
                <a:cubicBezTo>
                  <a:pt x="57150" y="207928"/>
                  <a:pt x="63535" y="214313"/>
                  <a:pt x="71438" y="214313"/>
                </a:cubicBezTo>
                <a:cubicBezTo>
                  <a:pt x="79340" y="214313"/>
                  <a:pt x="85725" y="207928"/>
                  <a:pt x="85725" y="200025"/>
                </a:cubicBezTo>
                <a:cubicBezTo>
                  <a:pt x="85725" y="192122"/>
                  <a:pt x="79340" y="185738"/>
                  <a:pt x="71438" y="185738"/>
                </a:cubicBezTo>
                <a:cubicBezTo>
                  <a:pt x="63535" y="185738"/>
                  <a:pt x="57150" y="192122"/>
                  <a:pt x="57150" y="200025"/>
                </a:cubicBezTo>
                <a:close/>
                <a:moveTo>
                  <a:pt x="114300" y="200025"/>
                </a:moveTo>
                <a:cubicBezTo>
                  <a:pt x="114300" y="207928"/>
                  <a:pt x="120685" y="214313"/>
                  <a:pt x="128588" y="214313"/>
                </a:cubicBezTo>
                <a:cubicBezTo>
                  <a:pt x="136490" y="214313"/>
                  <a:pt x="142875" y="207928"/>
                  <a:pt x="142875" y="200025"/>
                </a:cubicBezTo>
                <a:cubicBezTo>
                  <a:pt x="142875" y="192122"/>
                  <a:pt x="136490" y="185738"/>
                  <a:pt x="128588" y="185738"/>
                </a:cubicBezTo>
                <a:cubicBezTo>
                  <a:pt x="120685" y="185738"/>
                  <a:pt x="114300" y="192122"/>
                  <a:pt x="114300" y="200025"/>
                </a:cubicBezTo>
                <a:close/>
                <a:moveTo>
                  <a:pt x="185738" y="214313"/>
                </a:moveTo>
                <a:cubicBezTo>
                  <a:pt x="193640" y="214313"/>
                  <a:pt x="200025" y="207928"/>
                  <a:pt x="200025" y="200025"/>
                </a:cubicBezTo>
                <a:cubicBezTo>
                  <a:pt x="200025" y="192122"/>
                  <a:pt x="193640" y="185738"/>
                  <a:pt x="185738" y="185738"/>
                </a:cubicBezTo>
                <a:cubicBezTo>
                  <a:pt x="177835" y="185738"/>
                  <a:pt x="171450" y="192122"/>
                  <a:pt x="171450" y="200025"/>
                </a:cubicBezTo>
                <a:cubicBezTo>
                  <a:pt x="171450" y="207928"/>
                  <a:pt x="177835" y="214313"/>
                  <a:pt x="185738" y="214313"/>
                </a:cubicBezTo>
                <a:close/>
                <a:moveTo>
                  <a:pt x="171450" y="85725"/>
                </a:moveTo>
                <a:cubicBezTo>
                  <a:pt x="171450" y="93610"/>
                  <a:pt x="177852" y="100013"/>
                  <a:pt x="185738" y="100013"/>
                </a:cubicBezTo>
                <a:cubicBezTo>
                  <a:pt x="193623" y="100013"/>
                  <a:pt x="200025" y="93610"/>
                  <a:pt x="200025" y="85725"/>
                </a:cubicBezTo>
                <a:cubicBezTo>
                  <a:pt x="200025" y="77840"/>
                  <a:pt x="193623" y="71438"/>
                  <a:pt x="185738" y="71438"/>
                </a:cubicBezTo>
                <a:cubicBezTo>
                  <a:pt x="177852" y="71438"/>
                  <a:pt x="171450" y="77840"/>
                  <a:pt x="171450" y="85725"/>
                </a:cubicBezTo>
                <a:close/>
                <a:moveTo>
                  <a:pt x="185738" y="157163"/>
                </a:moveTo>
                <a:cubicBezTo>
                  <a:pt x="193623" y="157163"/>
                  <a:pt x="200025" y="150760"/>
                  <a:pt x="200025" y="142875"/>
                </a:cubicBezTo>
                <a:cubicBezTo>
                  <a:pt x="200025" y="134990"/>
                  <a:pt x="193623" y="128588"/>
                  <a:pt x="185738" y="128588"/>
                </a:cubicBezTo>
                <a:cubicBezTo>
                  <a:pt x="177852" y="128588"/>
                  <a:pt x="171450" y="134990"/>
                  <a:pt x="171450" y="142875"/>
                </a:cubicBezTo>
                <a:cubicBezTo>
                  <a:pt x="171450" y="150760"/>
                  <a:pt x="177852" y="157163"/>
                  <a:pt x="185738" y="15716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0" name="Text 8"/>
          <p:cNvSpPr/>
          <p:nvPr/>
        </p:nvSpPr>
        <p:spPr>
          <a:xfrm>
            <a:off x="695325" y="250507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Bordes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771900" y="2047875"/>
            <a:ext cx="3076575" cy="838200"/>
          </a:xfrm>
          <a:custGeom>
            <a:avLst/>
            <a:gdLst/>
            <a:ahLst/>
            <a:cxnLst/>
            <a:rect l="l" t="t" r="r" b="b"/>
            <a:pathLst>
              <a:path w="3076575" h="838200">
                <a:moveTo>
                  <a:pt x="76201" y="0"/>
                </a:moveTo>
                <a:lnTo>
                  <a:pt x="3000374" y="0"/>
                </a:lnTo>
                <a:cubicBezTo>
                  <a:pt x="3042459" y="0"/>
                  <a:pt x="3076575" y="34116"/>
                  <a:pt x="3076575" y="76201"/>
                </a:cubicBezTo>
                <a:lnTo>
                  <a:pt x="3076575" y="761999"/>
                </a:lnTo>
                <a:cubicBezTo>
                  <a:pt x="3076575" y="804084"/>
                  <a:pt x="3042459" y="838200"/>
                  <a:pt x="300037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195888" y="2200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85738"/>
                </a:moveTo>
                <a:cubicBezTo>
                  <a:pt x="0" y="177835"/>
                  <a:pt x="6385" y="171450"/>
                  <a:pt x="14288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4288" y="200025"/>
                </a:lnTo>
                <a:cubicBezTo>
                  <a:pt x="6385" y="200025"/>
                  <a:pt x="0" y="193640"/>
                  <a:pt x="0" y="185738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3" name="Text 11"/>
          <p:cNvSpPr/>
          <p:nvPr/>
        </p:nvSpPr>
        <p:spPr>
          <a:xfrm>
            <a:off x="3886200" y="250507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Botones minimizar/maximizar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1025" y="3000375"/>
            <a:ext cx="3076575" cy="838200"/>
          </a:xfrm>
          <a:custGeom>
            <a:avLst/>
            <a:gdLst/>
            <a:ahLst/>
            <a:cxnLst/>
            <a:rect l="l" t="t" r="r" b="b"/>
            <a:pathLst>
              <a:path w="3076575" h="838200">
                <a:moveTo>
                  <a:pt x="76201" y="0"/>
                </a:moveTo>
                <a:lnTo>
                  <a:pt x="3000374" y="0"/>
                </a:lnTo>
                <a:cubicBezTo>
                  <a:pt x="3042459" y="0"/>
                  <a:pt x="3076575" y="34116"/>
                  <a:pt x="3076575" y="76201"/>
                </a:cubicBezTo>
                <a:lnTo>
                  <a:pt x="3076575" y="761999"/>
                </a:lnTo>
                <a:cubicBezTo>
                  <a:pt x="3076575" y="804084"/>
                  <a:pt x="3042459" y="838200"/>
                  <a:pt x="300037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2005013" y="31527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4391" y="4197"/>
                </a:moveTo>
                <a:cubicBezTo>
                  <a:pt x="118809" y="-1384"/>
                  <a:pt x="109746" y="-1384"/>
                  <a:pt x="104165" y="4197"/>
                </a:cubicBezTo>
                <a:lnTo>
                  <a:pt x="75590" y="32772"/>
                </a:lnTo>
                <a:cubicBezTo>
                  <a:pt x="71482" y="36880"/>
                  <a:pt x="70277" y="42996"/>
                  <a:pt x="72509" y="48354"/>
                </a:cubicBezTo>
                <a:cubicBezTo>
                  <a:pt x="74741" y="53712"/>
                  <a:pt x="79965" y="57150"/>
                  <a:pt x="85725" y="57150"/>
                </a:cubicBezTo>
                <a:lnTo>
                  <a:pt x="100013" y="57150"/>
                </a:lnTo>
                <a:lnTo>
                  <a:pt x="100013" y="100013"/>
                </a:lnTo>
                <a:lnTo>
                  <a:pt x="57150" y="100013"/>
                </a:lnTo>
                <a:lnTo>
                  <a:pt x="57150" y="85725"/>
                </a:lnTo>
                <a:cubicBezTo>
                  <a:pt x="57150" y="79965"/>
                  <a:pt x="53667" y="74741"/>
                  <a:pt x="48310" y="72509"/>
                </a:cubicBezTo>
                <a:cubicBezTo>
                  <a:pt x="42952" y="70277"/>
                  <a:pt x="36835" y="71527"/>
                  <a:pt x="32727" y="75590"/>
                </a:cubicBezTo>
                <a:lnTo>
                  <a:pt x="4152" y="104165"/>
                </a:lnTo>
                <a:cubicBezTo>
                  <a:pt x="-1429" y="109746"/>
                  <a:pt x="-1429" y="118809"/>
                  <a:pt x="4152" y="124391"/>
                </a:cubicBezTo>
                <a:lnTo>
                  <a:pt x="32727" y="152966"/>
                </a:lnTo>
                <a:cubicBezTo>
                  <a:pt x="36835" y="157073"/>
                  <a:pt x="42952" y="158279"/>
                  <a:pt x="48310" y="156046"/>
                </a:cubicBezTo>
                <a:cubicBezTo>
                  <a:pt x="53667" y="153814"/>
                  <a:pt x="57150" y="148635"/>
                  <a:pt x="57150" y="142875"/>
                </a:cubicBezTo>
                <a:lnTo>
                  <a:pt x="57150" y="128588"/>
                </a:lnTo>
                <a:lnTo>
                  <a:pt x="100013" y="128588"/>
                </a:lnTo>
                <a:lnTo>
                  <a:pt x="100013" y="171450"/>
                </a:lnTo>
                <a:lnTo>
                  <a:pt x="85725" y="171450"/>
                </a:lnTo>
                <a:cubicBezTo>
                  <a:pt x="79965" y="171450"/>
                  <a:pt x="74741" y="174933"/>
                  <a:pt x="72509" y="180290"/>
                </a:cubicBezTo>
                <a:cubicBezTo>
                  <a:pt x="70277" y="185648"/>
                  <a:pt x="71527" y="191765"/>
                  <a:pt x="75590" y="195873"/>
                </a:cubicBezTo>
                <a:lnTo>
                  <a:pt x="104165" y="224448"/>
                </a:lnTo>
                <a:cubicBezTo>
                  <a:pt x="109746" y="230029"/>
                  <a:pt x="118809" y="230029"/>
                  <a:pt x="124391" y="224448"/>
                </a:cubicBezTo>
                <a:lnTo>
                  <a:pt x="152966" y="195873"/>
                </a:lnTo>
                <a:cubicBezTo>
                  <a:pt x="157073" y="191765"/>
                  <a:pt x="158279" y="185648"/>
                  <a:pt x="156046" y="180290"/>
                </a:cubicBezTo>
                <a:cubicBezTo>
                  <a:pt x="153814" y="174933"/>
                  <a:pt x="148635" y="171450"/>
                  <a:pt x="142875" y="171450"/>
                </a:cubicBezTo>
                <a:lnTo>
                  <a:pt x="128588" y="171450"/>
                </a:lnTo>
                <a:lnTo>
                  <a:pt x="128588" y="128588"/>
                </a:lnTo>
                <a:lnTo>
                  <a:pt x="171450" y="128588"/>
                </a:lnTo>
                <a:lnTo>
                  <a:pt x="171450" y="142875"/>
                </a:lnTo>
                <a:cubicBezTo>
                  <a:pt x="171450" y="148635"/>
                  <a:pt x="174933" y="153859"/>
                  <a:pt x="180290" y="156091"/>
                </a:cubicBezTo>
                <a:cubicBezTo>
                  <a:pt x="185648" y="158323"/>
                  <a:pt x="191765" y="157073"/>
                  <a:pt x="195873" y="153010"/>
                </a:cubicBezTo>
                <a:lnTo>
                  <a:pt x="224448" y="124435"/>
                </a:lnTo>
                <a:cubicBezTo>
                  <a:pt x="230029" y="118854"/>
                  <a:pt x="230029" y="109791"/>
                  <a:pt x="224448" y="104209"/>
                </a:cubicBezTo>
                <a:lnTo>
                  <a:pt x="195873" y="75634"/>
                </a:lnTo>
                <a:cubicBezTo>
                  <a:pt x="191765" y="71527"/>
                  <a:pt x="185648" y="70321"/>
                  <a:pt x="180290" y="72554"/>
                </a:cubicBezTo>
                <a:cubicBezTo>
                  <a:pt x="174933" y="74786"/>
                  <a:pt x="171450" y="79965"/>
                  <a:pt x="171450" y="85725"/>
                </a:cubicBezTo>
                <a:lnTo>
                  <a:pt x="171450" y="100013"/>
                </a:lnTo>
                <a:lnTo>
                  <a:pt x="128588" y="100013"/>
                </a:lnTo>
                <a:lnTo>
                  <a:pt x="128588" y="57150"/>
                </a:lnTo>
                <a:lnTo>
                  <a:pt x="142875" y="57150"/>
                </a:lnTo>
                <a:cubicBezTo>
                  <a:pt x="148635" y="57150"/>
                  <a:pt x="153859" y="53667"/>
                  <a:pt x="156091" y="48310"/>
                </a:cubicBezTo>
                <a:cubicBezTo>
                  <a:pt x="158323" y="42952"/>
                  <a:pt x="157073" y="36835"/>
                  <a:pt x="153010" y="32727"/>
                </a:cubicBezTo>
                <a:lnTo>
                  <a:pt x="124435" y="415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Text 14"/>
          <p:cNvSpPr/>
          <p:nvPr/>
        </p:nvSpPr>
        <p:spPr>
          <a:xfrm>
            <a:off x="695325" y="345757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Movimiento de ventanas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71900" y="3000375"/>
            <a:ext cx="3076575" cy="838200"/>
          </a:xfrm>
          <a:custGeom>
            <a:avLst/>
            <a:gdLst/>
            <a:ahLst/>
            <a:cxnLst/>
            <a:rect l="l" t="t" r="r" b="b"/>
            <a:pathLst>
              <a:path w="3076575" h="838200">
                <a:moveTo>
                  <a:pt x="76201" y="0"/>
                </a:moveTo>
                <a:lnTo>
                  <a:pt x="3000374" y="0"/>
                </a:lnTo>
                <a:cubicBezTo>
                  <a:pt x="3042459" y="0"/>
                  <a:pt x="3076575" y="34116"/>
                  <a:pt x="3076575" y="76201"/>
                </a:cubicBezTo>
                <a:lnTo>
                  <a:pt x="3076575" y="761999"/>
                </a:lnTo>
                <a:cubicBezTo>
                  <a:pt x="3076575" y="804084"/>
                  <a:pt x="3042459" y="838200"/>
                  <a:pt x="3000374" y="838200"/>
                </a:cubicBezTo>
                <a:lnTo>
                  <a:pt x="76201" y="838200"/>
                </a:lnTo>
                <a:cubicBezTo>
                  <a:pt x="34116" y="838200"/>
                  <a:pt x="0" y="804084"/>
                  <a:pt x="0" y="7619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210175" y="31527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42863"/>
                </a:moveTo>
                <a:lnTo>
                  <a:pt x="114300" y="42863"/>
                </a:lnTo>
                <a:lnTo>
                  <a:pt x="114300" y="100013"/>
                </a:lnTo>
                <a:lnTo>
                  <a:pt x="171450" y="100013"/>
                </a:lnTo>
                <a:lnTo>
                  <a:pt x="171450" y="42863"/>
                </a:lnTo>
                <a:close/>
                <a:moveTo>
                  <a:pt x="200025" y="100013"/>
                </a:move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00013"/>
                </a:lnTo>
                <a:close/>
                <a:moveTo>
                  <a:pt x="28575" y="128588"/>
                </a:moveTo>
                <a:lnTo>
                  <a:pt x="28575" y="185738"/>
                </a:lnTo>
                <a:lnTo>
                  <a:pt x="85725" y="185738"/>
                </a:lnTo>
                <a:lnTo>
                  <a:pt x="85725" y="128588"/>
                </a:lnTo>
                <a:lnTo>
                  <a:pt x="28575" y="128588"/>
                </a:lnTo>
                <a:close/>
                <a:moveTo>
                  <a:pt x="85725" y="100013"/>
                </a:moveTo>
                <a:lnTo>
                  <a:pt x="85725" y="42863"/>
                </a:lnTo>
                <a:lnTo>
                  <a:pt x="28575" y="42863"/>
                </a:lnTo>
                <a:lnTo>
                  <a:pt x="28575" y="100013"/>
                </a:lnTo>
                <a:lnTo>
                  <a:pt x="85725" y="100013"/>
                </a:lnTo>
                <a:close/>
                <a:moveTo>
                  <a:pt x="114300" y="128588"/>
                </a:moveTo>
                <a:lnTo>
                  <a:pt x="114300" y="185738"/>
                </a:lnTo>
                <a:lnTo>
                  <a:pt x="171450" y="185738"/>
                </a:lnTo>
                <a:lnTo>
                  <a:pt x="171450" y="128588"/>
                </a:lnTo>
                <a:lnTo>
                  <a:pt x="114300" y="128588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9" name="Text 17"/>
          <p:cNvSpPr/>
          <p:nvPr/>
        </p:nvSpPr>
        <p:spPr>
          <a:xfrm>
            <a:off x="3886200" y="3457575"/>
            <a:ext cx="2847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Organización en pantalla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5064919"/>
            <a:ext cx="6657975" cy="1409700"/>
          </a:xfrm>
          <a:custGeom>
            <a:avLst/>
            <a:gdLst/>
            <a:ahLst/>
            <a:cxnLst/>
            <a:rect l="l" t="t" r="r" b="b"/>
            <a:pathLst>
              <a:path w="6657975" h="1409700">
                <a:moveTo>
                  <a:pt x="114298" y="0"/>
                </a:moveTo>
                <a:lnTo>
                  <a:pt x="6543677" y="0"/>
                </a:lnTo>
                <a:cubicBezTo>
                  <a:pt x="6606802" y="0"/>
                  <a:pt x="6657975" y="51173"/>
                  <a:pt x="6657975" y="114298"/>
                </a:cubicBezTo>
                <a:lnTo>
                  <a:pt x="6657975" y="1295402"/>
                </a:lnTo>
                <a:cubicBezTo>
                  <a:pt x="6657975" y="1358527"/>
                  <a:pt x="6606802" y="1409700"/>
                  <a:pt x="6543677" y="1409700"/>
                </a:cubicBezTo>
                <a:lnTo>
                  <a:pt x="114298" y="1409700"/>
                </a:lnTo>
                <a:cubicBezTo>
                  <a:pt x="51173" y="1409700"/>
                  <a:pt x="0" y="1358527"/>
                  <a:pt x="0" y="129540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81025" y="526018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Text 20"/>
          <p:cNvSpPr/>
          <p:nvPr/>
        </p:nvSpPr>
        <p:spPr>
          <a:xfrm>
            <a:off x="733425" y="5222081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 Gran Diferencia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42925" y="5526881"/>
            <a:ext cx="64103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Linux puedes cambiar el gestor de ventanas o el entorno de escritorio.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2925" y="5819775"/>
            <a:ext cx="3133725" cy="495300"/>
          </a:xfrm>
          <a:custGeom>
            <a:avLst/>
            <a:gdLst/>
            <a:ahLst/>
            <a:cxnLst/>
            <a:rect l="l" t="t" r="r" b="b"/>
            <a:pathLst>
              <a:path w="3133725" h="495300">
                <a:moveTo>
                  <a:pt x="76202" y="0"/>
                </a:moveTo>
                <a:lnTo>
                  <a:pt x="3057523" y="0"/>
                </a:lnTo>
                <a:cubicBezTo>
                  <a:pt x="3099608" y="0"/>
                  <a:pt x="3133725" y="34117"/>
                  <a:pt x="3133725" y="76202"/>
                </a:cubicBezTo>
                <a:lnTo>
                  <a:pt x="3133725" y="419098"/>
                </a:lnTo>
                <a:cubicBezTo>
                  <a:pt x="3133725" y="461183"/>
                  <a:pt x="3099608" y="495300"/>
                  <a:pt x="305752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19125" y="58959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19125" y="60864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Totalmente modular e intercambiable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752850" y="5819775"/>
            <a:ext cx="3133725" cy="495300"/>
          </a:xfrm>
          <a:custGeom>
            <a:avLst/>
            <a:gdLst/>
            <a:ahLst/>
            <a:cxnLst/>
            <a:rect l="l" t="t" r="r" b="b"/>
            <a:pathLst>
              <a:path w="3133725" h="495300">
                <a:moveTo>
                  <a:pt x="76202" y="0"/>
                </a:moveTo>
                <a:lnTo>
                  <a:pt x="3057523" y="0"/>
                </a:lnTo>
                <a:cubicBezTo>
                  <a:pt x="3099608" y="0"/>
                  <a:pt x="3133725" y="34117"/>
                  <a:pt x="3133725" y="76202"/>
                </a:cubicBezTo>
                <a:lnTo>
                  <a:pt x="3133725" y="419098"/>
                </a:lnTo>
                <a:cubicBezTo>
                  <a:pt x="3133725" y="461183"/>
                  <a:pt x="3099608" y="495300"/>
                  <a:pt x="305752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3829050" y="58959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 / macOS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829050" y="60864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Interfaz fija, no modificable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243763" y="1433513"/>
            <a:ext cx="4562475" cy="4448175"/>
          </a:xfrm>
          <a:custGeom>
            <a:avLst/>
            <a:gdLst/>
            <a:ahLst/>
            <a:cxnLst/>
            <a:rect l="l" t="t" r="r" b="b"/>
            <a:pathLst>
              <a:path w="4562475" h="4448175">
                <a:moveTo>
                  <a:pt x="114318" y="0"/>
                </a:moveTo>
                <a:lnTo>
                  <a:pt x="4448157" y="0"/>
                </a:lnTo>
                <a:cubicBezTo>
                  <a:pt x="4511293" y="0"/>
                  <a:pt x="4562475" y="51182"/>
                  <a:pt x="4562475" y="114318"/>
                </a:cubicBezTo>
                <a:lnTo>
                  <a:pt x="4562475" y="4333857"/>
                </a:lnTo>
                <a:cubicBezTo>
                  <a:pt x="4562475" y="4396993"/>
                  <a:pt x="4511293" y="4448175"/>
                  <a:pt x="4448157" y="4448175"/>
                </a:cubicBezTo>
                <a:lnTo>
                  <a:pt x="114318" y="4448175"/>
                </a:lnTo>
                <a:cubicBezTo>
                  <a:pt x="51182" y="4448175"/>
                  <a:pt x="0" y="4396993"/>
                  <a:pt x="0" y="4333857"/>
                </a:cubicBezTo>
                <a:lnTo>
                  <a:pt x="0" y="114318"/>
                </a:lnTo>
                <a:cubicBezTo>
                  <a:pt x="0" y="51182"/>
                  <a:pt x="51182" y="0"/>
                  <a:pt x="11431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4628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2" name="Text 30"/>
          <p:cNvSpPr/>
          <p:nvPr/>
        </p:nvSpPr>
        <p:spPr>
          <a:xfrm>
            <a:off x="7677150" y="1628775"/>
            <a:ext cx="4029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Hay Dos Tipos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58075" y="2047875"/>
            <a:ext cx="4152900" cy="1143000"/>
          </a:xfrm>
          <a:custGeom>
            <a:avLst/>
            <a:gdLst/>
            <a:ahLst/>
            <a:cxnLst/>
            <a:rect l="l" t="t" r="r" b="b"/>
            <a:pathLst>
              <a:path w="4152900" h="1143000">
                <a:moveTo>
                  <a:pt x="38100" y="0"/>
                </a:moveTo>
                <a:lnTo>
                  <a:pt x="4076696" y="0"/>
                </a:lnTo>
                <a:cubicBezTo>
                  <a:pt x="4118782" y="0"/>
                  <a:pt x="4152900" y="34118"/>
                  <a:pt x="4152900" y="76204"/>
                </a:cubicBezTo>
                <a:lnTo>
                  <a:pt x="4152900" y="1066796"/>
                </a:lnTo>
                <a:cubicBezTo>
                  <a:pt x="4152900" y="1108882"/>
                  <a:pt x="4118782" y="1143000"/>
                  <a:pt x="407669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458075" y="20478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5" name="Shape 33"/>
          <p:cNvSpPr/>
          <p:nvPr/>
        </p:nvSpPr>
        <p:spPr>
          <a:xfrm>
            <a:off x="7629525" y="221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6" name="Text 34"/>
          <p:cNvSpPr/>
          <p:nvPr/>
        </p:nvSpPr>
        <p:spPr>
          <a:xfrm>
            <a:off x="7596187" y="2219325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934325" y="220027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Gestores Tradicionales (Flotantes)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629525" y="2543175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Ventanas que flotan libremente en la pantalla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629525" y="2809875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38101" y="0"/>
                </a:moveTo>
                <a:lnTo>
                  <a:pt x="590549" y="0"/>
                </a:lnTo>
                <a:cubicBezTo>
                  <a:pt x="611592" y="0"/>
                  <a:pt x="628650" y="17058"/>
                  <a:pt x="628650" y="38101"/>
                </a:cubicBezTo>
                <a:lnTo>
                  <a:pt x="628650" y="190499"/>
                </a:lnTo>
                <a:cubicBezTo>
                  <a:pt x="628650" y="211542"/>
                  <a:pt x="611592" y="228600"/>
                  <a:pt x="5905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629525" y="28098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Openbox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34077" y="2809875"/>
            <a:ext cx="552450" cy="228600"/>
          </a:xfrm>
          <a:custGeom>
            <a:avLst/>
            <a:gdLst/>
            <a:ahLst/>
            <a:cxnLst/>
            <a:rect l="l" t="t" r="r" b="b"/>
            <a:pathLst>
              <a:path w="552450" h="228600">
                <a:moveTo>
                  <a:pt x="38101" y="0"/>
                </a:moveTo>
                <a:lnTo>
                  <a:pt x="514349" y="0"/>
                </a:lnTo>
                <a:cubicBezTo>
                  <a:pt x="535392" y="0"/>
                  <a:pt x="552450" y="17058"/>
                  <a:pt x="552450" y="38101"/>
                </a:cubicBezTo>
                <a:lnTo>
                  <a:pt x="552450" y="190499"/>
                </a:lnTo>
                <a:cubicBezTo>
                  <a:pt x="552450" y="211542"/>
                  <a:pt x="535392" y="228600"/>
                  <a:pt x="5143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334077" y="2809875"/>
            <a:ext cx="6096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Fluxbox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458075" y="3305175"/>
            <a:ext cx="4152900" cy="1143000"/>
          </a:xfrm>
          <a:custGeom>
            <a:avLst/>
            <a:gdLst/>
            <a:ahLst/>
            <a:cxnLst/>
            <a:rect l="l" t="t" r="r" b="b"/>
            <a:pathLst>
              <a:path w="4152900" h="1143000">
                <a:moveTo>
                  <a:pt x="38100" y="0"/>
                </a:moveTo>
                <a:lnTo>
                  <a:pt x="4076696" y="0"/>
                </a:lnTo>
                <a:cubicBezTo>
                  <a:pt x="4118782" y="0"/>
                  <a:pt x="4152900" y="34118"/>
                  <a:pt x="4152900" y="76204"/>
                </a:cubicBezTo>
                <a:lnTo>
                  <a:pt x="4152900" y="1066796"/>
                </a:lnTo>
                <a:cubicBezTo>
                  <a:pt x="4152900" y="1108882"/>
                  <a:pt x="4118782" y="1143000"/>
                  <a:pt x="407669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7458075" y="33051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5" name="Shape 43"/>
          <p:cNvSpPr/>
          <p:nvPr/>
        </p:nvSpPr>
        <p:spPr>
          <a:xfrm>
            <a:off x="7629525" y="3476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6199" y="0"/>
                </a:moveTo>
                <a:lnTo>
                  <a:pt x="152401" y="0"/>
                </a:lnTo>
                <a:cubicBezTo>
                  <a:pt x="194456" y="0"/>
                  <a:pt x="228600" y="34144"/>
                  <a:pt x="228600" y="76199"/>
                </a:cubicBezTo>
                <a:lnTo>
                  <a:pt x="228600" y="152401"/>
                </a:lnTo>
                <a:cubicBezTo>
                  <a:pt x="228600" y="194456"/>
                  <a:pt x="194456" y="228600"/>
                  <a:pt x="152401" y="228600"/>
                </a:cubicBezTo>
                <a:lnTo>
                  <a:pt x="76199" y="228600"/>
                </a:lnTo>
                <a:cubicBezTo>
                  <a:pt x="34144" y="228600"/>
                  <a:pt x="0" y="194456"/>
                  <a:pt x="0" y="1524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6" name="Text 44"/>
          <p:cNvSpPr/>
          <p:nvPr/>
        </p:nvSpPr>
        <p:spPr>
          <a:xfrm>
            <a:off x="7596187" y="3476625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934325" y="3457575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Gestores Tipo "Tiling" (Mosaico)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629525" y="3800475"/>
            <a:ext cx="3895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Ventanas se organizan automáticamente en mosaico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629525" y="4067175"/>
            <a:ext cx="247650" cy="228600"/>
          </a:xfrm>
          <a:custGeom>
            <a:avLst/>
            <a:gdLst/>
            <a:ahLst/>
            <a:cxnLst/>
            <a:rect l="l" t="t" r="r" b="b"/>
            <a:pathLst>
              <a:path w="247650" h="228600">
                <a:moveTo>
                  <a:pt x="38101" y="0"/>
                </a:moveTo>
                <a:lnTo>
                  <a:pt x="209549" y="0"/>
                </a:lnTo>
                <a:cubicBezTo>
                  <a:pt x="230592" y="0"/>
                  <a:pt x="247650" y="17058"/>
                  <a:pt x="247650" y="38101"/>
                </a:cubicBezTo>
                <a:lnTo>
                  <a:pt x="247650" y="190499"/>
                </a:lnTo>
                <a:cubicBezTo>
                  <a:pt x="247650" y="211542"/>
                  <a:pt x="230592" y="228600"/>
                  <a:pt x="2095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629525" y="4067175"/>
            <a:ext cx="304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i3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953077" y="4067175"/>
            <a:ext cx="428625" cy="228600"/>
          </a:xfrm>
          <a:custGeom>
            <a:avLst/>
            <a:gdLst/>
            <a:ahLst/>
            <a:cxnLst/>
            <a:rect l="l" t="t" r="r" b="b"/>
            <a:pathLst>
              <a:path w="428625" h="228600">
                <a:moveTo>
                  <a:pt x="38101" y="0"/>
                </a:moveTo>
                <a:lnTo>
                  <a:pt x="390524" y="0"/>
                </a:lnTo>
                <a:cubicBezTo>
                  <a:pt x="411567" y="0"/>
                  <a:pt x="428625" y="17058"/>
                  <a:pt x="428625" y="38101"/>
                </a:cubicBezTo>
                <a:lnTo>
                  <a:pt x="428625" y="190499"/>
                </a:lnTo>
                <a:cubicBezTo>
                  <a:pt x="428625" y="211542"/>
                  <a:pt x="411567" y="228600"/>
                  <a:pt x="3905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953077" y="4067175"/>
            <a:ext cx="4857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Sway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459688" y="4067175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38101" y="0"/>
                </a:moveTo>
                <a:lnTo>
                  <a:pt x="590549" y="0"/>
                </a:lnTo>
                <a:cubicBezTo>
                  <a:pt x="611592" y="0"/>
                  <a:pt x="628650" y="17058"/>
                  <a:pt x="628650" y="38101"/>
                </a:cubicBezTo>
                <a:lnTo>
                  <a:pt x="628650" y="190499"/>
                </a:lnTo>
                <a:cubicBezTo>
                  <a:pt x="628650" y="211542"/>
                  <a:pt x="611592" y="228600"/>
                  <a:pt x="5905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459688" y="40671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Hyprland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243763" y="6043613"/>
            <a:ext cx="4562475" cy="428625"/>
          </a:xfrm>
          <a:custGeom>
            <a:avLst/>
            <a:gdLst/>
            <a:ahLst/>
            <a:cxnLst/>
            <a:rect l="l" t="t" r="r" b="b"/>
            <a:pathLst>
              <a:path w="4562475" h="428625">
                <a:moveTo>
                  <a:pt x="114301" y="0"/>
                </a:moveTo>
                <a:lnTo>
                  <a:pt x="4448174" y="0"/>
                </a:lnTo>
                <a:cubicBezTo>
                  <a:pt x="4511301" y="0"/>
                  <a:pt x="4562475" y="51174"/>
                  <a:pt x="4562475" y="114301"/>
                </a:cubicBezTo>
                <a:lnTo>
                  <a:pt x="4562475" y="314324"/>
                </a:lnTo>
                <a:cubicBezTo>
                  <a:pt x="4562475" y="377451"/>
                  <a:pt x="4511301" y="428625"/>
                  <a:pt x="4448174" y="428625"/>
                </a:cubicBezTo>
                <a:lnTo>
                  <a:pt x="114301" y="428625"/>
                </a:lnTo>
                <a:cubicBezTo>
                  <a:pt x="51174" y="428625"/>
                  <a:pt x="0" y="377451"/>
                  <a:pt x="0" y="3143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7329488" y="6162675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"Aquí está la diferencia cultural."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3224" y="373224"/>
            <a:ext cx="1981315" cy="340971"/>
          </a:xfrm>
          <a:custGeom>
            <a:avLst/>
            <a:gdLst/>
            <a:ahLst/>
            <a:cxnLst/>
            <a:rect l="l" t="t" r="r" b="b"/>
            <a:pathLst>
              <a:path w="1981315" h="340971">
                <a:moveTo>
                  <a:pt x="73725" y="0"/>
                </a:moveTo>
                <a:lnTo>
                  <a:pt x="1907591" y="0"/>
                </a:lnTo>
                <a:cubicBezTo>
                  <a:pt x="1948280" y="0"/>
                  <a:pt x="1981315" y="33035"/>
                  <a:pt x="1981315" y="73725"/>
                </a:cubicBezTo>
                <a:lnTo>
                  <a:pt x="1981315" y="267246"/>
                </a:lnTo>
                <a:cubicBezTo>
                  <a:pt x="1981315" y="307936"/>
                  <a:pt x="1948280" y="340971"/>
                  <a:pt x="1907591" y="340971"/>
                </a:cubicBezTo>
                <a:lnTo>
                  <a:pt x="73725" y="340971"/>
                </a:lnTo>
                <a:cubicBezTo>
                  <a:pt x="33035" y="340971"/>
                  <a:pt x="0" y="307936"/>
                  <a:pt x="0" y="267246"/>
                </a:cubicBezTo>
                <a:lnTo>
                  <a:pt x="0" y="73725"/>
                </a:lnTo>
                <a:cubicBezTo>
                  <a:pt x="0" y="33035"/>
                  <a:pt x="33035" y="0"/>
                  <a:pt x="73725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25279" y="488417"/>
            <a:ext cx="1741282" cy="1290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spc="51" kern="0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COMPOSITOR MODERNO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617" y="829388"/>
            <a:ext cx="11620644" cy="368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2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Hyprland: El Compositor Moderno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3224" y="1386921"/>
            <a:ext cx="7390766" cy="4497125"/>
          </a:xfrm>
          <a:custGeom>
            <a:avLst/>
            <a:gdLst/>
            <a:ahLst/>
            <a:cxnLst/>
            <a:rect l="l" t="t" r="r" b="b"/>
            <a:pathLst>
              <a:path w="7390766" h="4497125">
                <a:moveTo>
                  <a:pt x="110584" y="0"/>
                </a:moveTo>
                <a:lnTo>
                  <a:pt x="7280182" y="0"/>
                </a:lnTo>
                <a:cubicBezTo>
                  <a:pt x="7341256" y="0"/>
                  <a:pt x="7390766" y="49510"/>
                  <a:pt x="7390766" y="110584"/>
                </a:cubicBezTo>
                <a:lnTo>
                  <a:pt x="7390766" y="4386540"/>
                </a:lnTo>
                <a:cubicBezTo>
                  <a:pt x="7390766" y="4447614"/>
                  <a:pt x="7341256" y="4497125"/>
                  <a:pt x="7280182" y="4497125"/>
                </a:cubicBezTo>
                <a:lnTo>
                  <a:pt x="110584" y="4497125"/>
                </a:lnTo>
                <a:cubicBezTo>
                  <a:pt x="49510" y="4497125"/>
                  <a:pt x="0" y="4447614"/>
                  <a:pt x="0" y="4386540"/>
                </a:cubicBezTo>
                <a:lnTo>
                  <a:pt x="0" y="110584"/>
                </a:lnTo>
                <a:cubicBezTo>
                  <a:pt x="0" y="49551"/>
                  <a:pt x="49551" y="0"/>
                  <a:pt x="110584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5179" y="1612698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46077" y="115193"/>
                </a:moveTo>
                <a:lnTo>
                  <a:pt x="8819" y="115193"/>
                </a:lnTo>
                <a:cubicBezTo>
                  <a:pt x="-144" y="115193"/>
                  <a:pt x="-5652" y="105437"/>
                  <a:pt x="-1044" y="97734"/>
                </a:cubicBezTo>
                <a:lnTo>
                  <a:pt x="17999" y="65984"/>
                </a:lnTo>
                <a:cubicBezTo>
                  <a:pt x="21131" y="60764"/>
                  <a:pt x="26746" y="57596"/>
                  <a:pt x="32830" y="57596"/>
                </a:cubicBezTo>
                <a:lnTo>
                  <a:pt x="67028" y="57596"/>
                </a:lnTo>
                <a:cubicBezTo>
                  <a:pt x="94422" y="11195"/>
                  <a:pt x="135279" y="8855"/>
                  <a:pt x="162602" y="12851"/>
                </a:cubicBezTo>
                <a:cubicBezTo>
                  <a:pt x="167209" y="13535"/>
                  <a:pt x="170809" y="17135"/>
                  <a:pt x="171457" y="21707"/>
                </a:cubicBezTo>
                <a:cubicBezTo>
                  <a:pt x="175453" y="49029"/>
                  <a:pt x="173113" y="89886"/>
                  <a:pt x="126712" y="117281"/>
                </a:cubicBezTo>
                <a:lnTo>
                  <a:pt x="126712" y="151478"/>
                </a:lnTo>
                <a:cubicBezTo>
                  <a:pt x="126712" y="157562"/>
                  <a:pt x="123544" y="163178"/>
                  <a:pt x="118325" y="166310"/>
                </a:cubicBezTo>
                <a:lnTo>
                  <a:pt x="86575" y="185352"/>
                </a:lnTo>
                <a:cubicBezTo>
                  <a:pt x="78907" y="189960"/>
                  <a:pt x="69116" y="184416"/>
                  <a:pt x="69116" y="175489"/>
                </a:cubicBezTo>
                <a:lnTo>
                  <a:pt x="69116" y="138231"/>
                </a:lnTo>
                <a:cubicBezTo>
                  <a:pt x="69116" y="125524"/>
                  <a:pt x="58784" y="115193"/>
                  <a:pt x="46077" y="115193"/>
                </a:cubicBezTo>
                <a:lnTo>
                  <a:pt x="46041" y="115193"/>
                </a:lnTo>
                <a:close/>
                <a:moveTo>
                  <a:pt x="143991" y="57596"/>
                </a:moveTo>
                <a:cubicBezTo>
                  <a:pt x="143991" y="48060"/>
                  <a:pt x="136249" y="40317"/>
                  <a:pt x="126712" y="40317"/>
                </a:cubicBezTo>
                <a:cubicBezTo>
                  <a:pt x="117176" y="40317"/>
                  <a:pt x="109433" y="48060"/>
                  <a:pt x="109433" y="57596"/>
                </a:cubicBezTo>
                <a:cubicBezTo>
                  <a:pt x="109433" y="67133"/>
                  <a:pt x="117176" y="74875"/>
                  <a:pt x="126712" y="74875"/>
                </a:cubicBezTo>
                <a:cubicBezTo>
                  <a:pt x="136249" y="74875"/>
                  <a:pt x="143991" y="67133"/>
                  <a:pt x="143991" y="57596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792526" y="1575837"/>
            <a:ext cx="6874703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1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Hyprland?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2141" y="1981315"/>
            <a:ext cx="7012934" cy="534494"/>
          </a:xfrm>
          <a:custGeom>
            <a:avLst/>
            <a:gdLst/>
            <a:ahLst/>
            <a:cxnLst/>
            <a:rect l="l" t="t" r="r" b="b"/>
            <a:pathLst>
              <a:path w="7012934" h="534494">
                <a:moveTo>
                  <a:pt x="73723" y="0"/>
                </a:moveTo>
                <a:lnTo>
                  <a:pt x="6939211" y="0"/>
                </a:lnTo>
                <a:cubicBezTo>
                  <a:pt x="6979927" y="0"/>
                  <a:pt x="7012934" y="33007"/>
                  <a:pt x="7012934" y="73723"/>
                </a:cubicBezTo>
                <a:lnTo>
                  <a:pt x="7012934" y="460772"/>
                </a:lnTo>
                <a:cubicBezTo>
                  <a:pt x="7012934" y="501488"/>
                  <a:pt x="6979927" y="534494"/>
                  <a:pt x="6939211" y="534494"/>
                </a:cubicBezTo>
                <a:lnTo>
                  <a:pt x="73723" y="534494"/>
                </a:lnTo>
                <a:cubicBezTo>
                  <a:pt x="33034" y="534494"/>
                  <a:pt x="0" y="501460"/>
                  <a:pt x="0" y="460772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09587" y="2128762"/>
            <a:ext cx="6791764" cy="2396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Hyprland es un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compositor / gestor de ventanas moderno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basado en Wayland.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2141" y="2663256"/>
            <a:ext cx="7095873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Características: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0571" y="3068735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2" name="Text 10"/>
          <p:cNvSpPr/>
          <p:nvPr/>
        </p:nvSpPr>
        <p:spPr>
          <a:xfrm>
            <a:off x="857034" y="3031873"/>
            <a:ext cx="2589533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Window manager tipo tiling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57034" y="3216181"/>
            <a:ext cx="2580317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Organización automática de ventanas en mosaico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0571" y="3474213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5" name="Text 13"/>
          <p:cNvSpPr/>
          <p:nvPr/>
        </p:nvSpPr>
        <p:spPr>
          <a:xfrm>
            <a:off x="857034" y="3437351"/>
            <a:ext cx="241444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Compatible únicamente con Wayland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57034" y="3621660"/>
            <a:ext cx="2405224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funciona con X11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80571" y="3879692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8" name="Text 16"/>
          <p:cNvSpPr/>
          <p:nvPr/>
        </p:nvSpPr>
        <p:spPr>
          <a:xfrm>
            <a:off x="857034" y="3842830"/>
            <a:ext cx="187073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Muy visual y animado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57034" y="4027138"/>
            <a:ext cx="1861515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1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Efectos visuales modernos y fluidos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73224" y="6043011"/>
            <a:ext cx="7390766" cy="810957"/>
          </a:xfrm>
          <a:custGeom>
            <a:avLst/>
            <a:gdLst/>
            <a:ahLst/>
            <a:cxnLst/>
            <a:rect l="l" t="t" r="r" b="b"/>
            <a:pathLst>
              <a:path w="7390766" h="810957">
                <a:moveTo>
                  <a:pt x="110582" y="0"/>
                </a:moveTo>
                <a:lnTo>
                  <a:pt x="7280184" y="0"/>
                </a:lnTo>
                <a:cubicBezTo>
                  <a:pt x="7341257" y="0"/>
                  <a:pt x="7390766" y="49509"/>
                  <a:pt x="7390766" y="110582"/>
                </a:cubicBezTo>
                <a:lnTo>
                  <a:pt x="7390766" y="700375"/>
                </a:lnTo>
                <a:cubicBezTo>
                  <a:pt x="7390766" y="761448"/>
                  <a:pt x="7341257" y="810957"/>
                  <a:pt x="7280184" y="810957"/>
                </a:cubicBezTo>
                <a:lnTo>
                  <a:pt x="110582" y="810957"/>
                </a:lnTo>
                <a:cubicBezTo>
                  <a:pt x="49509" y="810957"/>
                  <a:pt x="0" y="761448"/>
                  <a:pt x="0" y="700375"/>
                </a:cubicBezTo>
                <a:lnTo>
                  <a:pt x="0" y="110582"/>
                </a:lnTo>
                <a:cubicBezTo>
                  <a:pt x="0" y="49509"/>
                  <a:pt x="49509" y="0"/>
                  <a:pt x="110582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43710" y="6231927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0"/>
                </a:moveTo>
                <a:cubicBezTo>
                  <a:pt x="77957" y="0"/>
                  <a:pt x="81844" y="2333"/>
                  <a:pt x="83860" y="6048"/>
                </a:cubicBezTo>
                <a:lnTo>
                  <a:pt x="146064" y="121240"/>
                </a:lnTo>
                <a:cubicBezTo>
                  <a:pt x="147994" y="124811"/>
                  <a:pt x="147907" y="129131"/>
                  <a:pt x="145834" y="132616"/>
                </a:cubicBezTo>
                <a:cubicBezTo>
                  <a:pt x="143761" y="136100"/>
                  <a:pt x="139988" y="138231"/>
                  <a:pt x="135927" y="138231"/>
                </a:cubicBezTo>
                <a:lnTo>
                  <a:pt x="11519" y="138231"/>
                </a:lnTo>
                <a:cubicBezTo>
                  <a:pt x="7459" y="138231"/>
                  <a:pt x="3715" y="136100"/>
                  <a:pt x="1613" y="132616"/>
                </a:cubicBezTo>
                <a:cubicBezTo>
                  <a:pt x="-490" y="129131"/>
                  <a:pt x="-547" y="124811"/>
                  <a:pt x="1382" y="121240"/>
                </a:cubicBezTo>
                <a:lnTo>
                  <a:pt x="63586" y="6048"/>
                </a:lnTo>
                <a:cubicBezTo>
                  <a:pt x="65602" y="2333"/>
                  <a:pt x="69490" y="0"/>
                  <a:pt x="73723" y="0"/>
                </a:cubicBezTo>
                <a:close/>
                <a:moveTo>
                  <a:pt x="73723" y="48381"/>
                </a:moveTo>
                <a:cubicBezTo>
                  <a:pt x="69893" y="48381"/>
                  <a:pt x="66812" y="51462"/>
                  <a:pt x="66812" y="55293"/>
                </a:cubicBezTo>
                <a:lnTo>
                  <a:pt x="66812" y="87546"/>
                </a:lnTo>
                <a:cubicBezTo>
                  <a:pt x="66812" y="91377"/>
                  <a:pt x="69893" y="94458"/>
                  <a:pt x="73723" y="94458"/>
                </a:cubicBezTo>
                <a:cubicBezTo>
                  <a:pt x="77554" y="94458"/>
                  <a:pt x="80635" y="91377"/>
                  <a:pt x="80635" y="87546"/>
                </a:cubicBezTo>
                <a:lnTo>
                  <a:pt x="80635" y="55293"/>
                </a:lnTo>
                <a:cubicBezTo>
                  <a:pt x="80635" y="51462"/>
                  <a:pt x="77554" y="48381"/>
                  <a:pt x="73723" y="48381"/>
                </a:cubicBezTo>
                <a:close/>
                <a:moveTo>
                  <a:pt x="81412" y="110585"/>
                </a:moveTo>
                <a:cubicBezTo>
                  <a:pt x="81587" y="107731"/>
                  <a:pt x="80164" y="105015"/>
                  <a:pt x="77717" y="103536"/>
                </a:cubicBezTo>
                <a:cubicBezTo>
                  <a:pt x="75271" y="102056"/>
                  <a:pt x="72205" y="102056"/>
                  <a:pt x="69758" y="103536"/>
                </a:cubicBezTo>
                <a:cubicBezTo>
                  <a:pt x="67311" y="105015"/>
                  <a:pt x="65888" y="107731"/>
                  <a:pt x="66063" y="110585"/>
                </a:cubicBezTo>
                <a:cubicBezTo>
                  <a:pt x="65888" y="113439"/>
                  <a:pt x="67311" y="116155"/>
                  <a:pt x="69758" y="117635"/>
                </a:cubicBezTo>
                <a:cubicBezTo>
                  <a:pt x="72205" y="119114"/>
                  <a:pt x="75271" y="119114"/>
                  <a:pt x="77717" y="117635"/>
                </a:cubicBezTo>
                <a:cubicBezTo>
                  <a:pt x="80164" y="116155"/>
                  <a:pt x="81587" y="113439"/>
                  <a:pt x="81412" y="11058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Text 20"/>
          <p:cNvSpPr/>
          <p:nvPr/>
        </p:nvSpPr>
        <p:spPr>
          <a:xfrm>
            <a:off x="709587" y="6195066"/>
            <a:ext cx="697607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Importante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25279" y="6489959"/>
            <a:ext cx="7151166" cy="2119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es un entorno de escritorio completo como GNOME o KDE. Es </a:t>
            </a:r>
            <a:pPr>
              <a:lnSpc>
                <a:spcPct val="140000"/>
              </a:lnSpc>
            </a:pPr>
            <a:r>
              <a:rPr lang="en-US" sz="1016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el gestor de ventanas</a:t>
            </a:r>
            <a:pPr>
              <a:lnSpc>
                <a:spcPct val="14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954347" y="1386921"/>
            <a:ext cx="3861261" cy="2110331"/>
          </a:xfrm>
          <a:custGeom>
            <a:avLst/>
            <a:gdLst/>
            <a:ahLst/>
            <a:cxnLst/>
            <a:rect l="l" t="t" r="r" b="b"/>
            <a:pathLst>
              <a:path w="3861261" h="2110331">
                <a:moveTo>
                  <a:pt x="110581" y="0"/>
                </a:moveTo>
                <a:lnTo>
                  <a:pt x="3750679" y="0"/>
                </a:lnTo>
                <a:cubicBezTo>
                  <a:pt x="3811752" y="0"/>
                  <a:pt x="3861261" y="49509"/>
                  <a:pt x="3861261" y="110581"/>
                </a:cubicBezTo>
                <a:lnTo>
                  <a:pt x="3861261" y="1999750"/>
                </a:lnTo>
                <a:cubicBezTo>
                  <a:pt x="3861261" y="2060822"/>
                  <a:pt x="3811752" y="2110331"/>
                  <a:pt x="3750679" y="2110331"/>
                </a:cubicBezTo>
                <a:lnTo>
                  <a:pt x="110581" y="2110331"/>
                </a:lnTo>
                <a:cubicBezTo>
                  <a:pt x="49509" y="2110331"/>
                  <a:pt x="0" y="2060822"/>
                  <a:pt x="0" y="1999750"/>
                </a:cubicBezTo>
                <a:lnTo>
                  <a:pt x="0" y="110581"/>
                </a:lnTo>
                <a:cubicBezTo>
                  <a:pt x="0" y="49550"/>
                  <a:pt x="49550" y="0"/>
                  <a:pt x="110581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pic>
        <p:nvPicPr>
          <p:cNvPr id="25" name="Image 0" descr="https://kimi-web-img.moonshot.cn/img/www.zdnet.com/d1773a0af0f0c0c42d7d97a836fe8e04003403c8.jpg">    </p:cNvPr>
          <p:cNvPicPr>
            <a:picLocks noChangeAspect="1"/>
          </p:cNvPicPr>
          <p:nvPr/>
        </p:nvPicPr>
        <p:blipFill>
          <a:blip r:embed="rId1"/>
          <a:srcRect l="0" r="0" t="12375" b="12375"/>
          <a:stretch/>
        </p:blipFill>
        <p:spPr>
          <a:xfrm>
            <a:off x="8143263" y="1575837"/>
            <a:ext cx="3483429" cy="1474467"/>
          </a:xfrm>
          <a:prstGeom prst="roundRect">
            <a:avLst>
              <a:gd name="adj" fmla="val 5000"/>
            </a:avLst>
          </a:prstGeom>
        </p:spPr>
      </p:pic>
      <p:sp>
        <p:nvSpPr>
          <p:cNvPr id="26" name="Text 23"/>
          <p:cNvSpPr/>
          <p:nvPr/>
        </p:nvSpPr>
        <p:spPr>
          <a:xfrm>
            <a:off x="8115617" y="3160889"/>
            <a:ext cx="3538721" cy="1474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71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Hyprland - Tiling Window Manager Moderno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954347" y="3653914"/>
            <a:ext cx="3861261" cy="2626395"/>
          </a:xfrm>
          <a:custGeom>
            <a:avLst/>
            <a:gdLst/>
            <a:ahLst/>
            <a:cxnLst/>
            <a:rect l="l" t="t" r="r" b="b"/>
            <a:pathLst>
              <a:path w="3861261" h="2626395">
                <a:moveTo>
                  <a:pt x="110597" y="0"/>
                </a:moveTo>
                <a:lnTo>
                  <a:pt x="3750663" y="0"/>
                </a:lnTo>
                <a:cubicBezTo>
                  <a:pt x="3811745" y="0"/>
                  <a:pt x="3861261" y="49516"/>
                  <a:pt x="3861261" y="110597"/>
                </a:cubicBezTo>
                <a:lnTo>
                  <a:pt x="3861261" y="2515797"/>
                </a:lnTo>
                <a:cubicBezTo>
                  <a:pt x="3861261" y="2576878"/>
                  <a:pt x="3811745" y="2626395"/>
                  <a:pt x="3750663" y="2626395"/>
                </a:cubicBezTo>
                <a:lnTo>
                  <a:pt x="110597" y="2626395"/>
                </a:lnTo>
                <a:cubicBezTo>
                  <a:pt x="49516" y="2626395"/>
                  <a:pt x="0" y="2576878"/>
                  <a:pt x="0" y="2515797"/>
                </a:cubicBezTo>
                <a:lnTo>
                  <a:pt x="0" y="110597"/>
                </a:lnTo>
                <a:cubicBezTo>
                  <a:pt x="0" y="49516"/>
                  <a:pt x="49516" y="0"/>
                  <a:pt x="110597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8143263" y="3879692"/>
            <a:ext cx="230385" cy="184308"/>
          </a:xfrm>
          <a:custGeom>
            <a:avLst/>
            <a:gdLst/>
            <a:ahLst/>
            <a:cxnLst/>
            <a:rect l="l" t="t" r="r" b="b"/>
            <a:pathLst>
              <a:path w="230385" h="184308">
                <a:moveTo>
                  <a:pt x="92334" y="2880"/>
                </a:moveTo>
                <a:cubicBezTo>
                  <a:pt x="116175" y="2880"/>
                  <a:pt x="135531" y="22236"/>
                  <a:pt x="135531" y="46077"/>
                </a:cubicBezTo>
                <a:cubicBezTo>
                  <a:pt x="135531" y="69918"/>
                  <a:pt x="116175" y="89274"/>
                  <a:pt x="92334" y="89274"/>
                </a:cubicBezTo>
                <a:cubicBezTo>
                  <a:pt x="68493" y="89274"/>
                  <a:pt x="49137" y="69918"/>
                  <a:pt x="49137" y="46077"/>
                </a:cubicBezTo>
                <a:cubicBezTo>
                  <a:pt x="49137" y="22236"/>
                  <a:pt x="68493" y="2880"/>
                  <a:pt x="92334" y="2880"/>
                </a:cubicBezTo>
                <a:close/>
                <a:moveTo>
                  <a:pt x="81607" y="109433"/>
                </a:moveTo>
                <a:lnTo>
                  <a:pt x="102990" y="109433"/>
                </a:lnTo>
                <a:lnTo>
                  <a:pt x="103529" y="109433"/>
                </a:lnTo>
                <a:cubicBezTo>
                  <a:pt x="98886" y="119080"/>
                  <a:pt x="100722" y="130384"/>
                  <a:pt x="107669" y="138051"/>
                </a:cubicBezTo>
                <a:cubicBezTo>
                  <a:pt x="100398" y="146079"/>
                  <a:pt x="98742" y="158138"/>
                  <a:pt x="104285" y="168073"/>
                </a:cubicBezTo>
                <a:lnTo>
                  <a:pt x="112385" y="182616"/>
                </a:lnTo>
                <a:cubicBezTo>
                  <a:pt x="112709" y="183192"/>
                  <a:pt x="113069" y="183768"/>
                  <a:pt x="113429" y="184308"/>
                </a:cubicBezTo>
                <a:lnTo>
                  <a:pt x="28114" y="184308"/>
                </a:lnTo>
                <a:cubicBezTo>
                  <a:pt x="22211" y="184308"/>
                  <a:pt x="17423" y="179521"/>
                  <a:pt x="17423" y="173617"/>
                </a:cubicBezTo>
                <a:cubicBezTo>
                  <a:pt x="17423" y="138159"/>
                  <a:pt x="46149" y="109433"/>
                  <a:pt x="81607" y="109433"/>
                </a:cubicBezTo>
                <a:close/>
                <a:moveTo>
                  <a:pt x="155726" y="89130"/>
                </a:moveTo>
                <a:cubicBezTo>
                  <a:pt x="155726" y="84343"/>
                  <a:pt x="159578" y="80491"/>
                  <a:pt x="164366" y="80491"/>
                </a:cubicBezTo>
                <a:lnTo>
                  <a:pt x="181645" y="80491"/>
                </a:lnTo>
                <a:cubicBezTo>
                  <a:pt x="186432" y="80491"/>
                  <a:pt x="190284" y="84343"/>
                  <a:pt x="190284" y="89130"/>
                </a:cubicBezTo>
                <a:lnTo>
                  <a:pt x="190284" y="91326"/>
                </a:lnTo>
                <a:cubicBezTo>
                  <a:pt x="190284" y="98130"/>
                  <a:pt x="198959" y="103134"/>
                  <a:pt x="204863" y="99750"/>
                </a:cubicBezTo>
                <a:lnTo>
                  <a:pt x="206663" y="98706"/>
                </a:lnTo>
                <a:cubicBezTo>
                  <a:pt x="210839" y="96294"/>
                  <a:pt x="216202" y="97770"/>
                  <a:pt x="218542" y="101982"/>
                </a:cubicBezTo>
                <a:lnTo>
                  <a:pt x="226606" y="116453"/>
                </a:lnTo>
                <a:cubicBezTo>
                  <a:pt x="228838" y="120484"/>
                  <a:pt x="227542" y="125524"/>
                  <a:pt x="223654" y="127972"/>
                </a:cubicBezTo>
                <a:lnTo>
                  <a:pt x="221962" y="129016"/>
                </a:lnTo>
                <a:cubicBezTo>
                  <a:pt x="216130" y="132652"/>
                  <a:pt x="216130" y="143379"/>
                  <a:pt x="221962" y="147051"/>
                </a:cubicBezTo>
                <a:lnTo>
                  <a:pt x="223618" y="148095"/>
                </a:lnTo>
                <a:cubicBezTo>
                  <a:pt x="227506" y="150543"/>
                  <a:pt x="228838" y="155582"/>
                  <a:pt x="226606" y="159614"/>
                </a:cubicBezTo>
                <a:lnTo>
                  <a:pt x="218506" y="174157"/>
                </a:lnTo>
                <a:cubicBezTo>
                  <a:pt x="216166" y="178369"/>
                  <a:pt x="210803" y="179881"/>
                  <a:pt x="206627" y="177433"/>
                </a:cubicBezTo>
                <a:lnTo>
                  <a:pt x="204863" y="176389"/>
                </a:lnTo>
                <a:cubicBezTo>
                  <a:pt x="198959" y="172969"/>
                  <a:pt x="190284" y="178009"/>
                  <a:pt x="190284" y="184812"/>
                </a:cubicBezTo>
                <a:lnTo>
                  <a:pt x="190284" y="187008"/>
                </a:lnTo>
                <a:cubicBezTo>
                  <a:pt x="190284" y="191796"/>
                  <a:pt x="186432" y="195648"/>
                  <a:pt x="181645" y="195648"/>
                </a:cubicBezTo>
                <a:lnTo>
                  <a:pt x="164366" y="195648"/>
                </a:lnTo>
                <a:cubicBezTo>
                  <a:pt x="159578" y="195648"/>
                  <a:pt x="155726" y="191796"/>
                  <a:pt x="155726" y="187008"/>
                </a:cubicBezTo>
                <a:lnTo>
                  <a:pt x="155726" y="184884"/>
                </a:lnTo>
                <a:cubicBezTo>
                  <a:pt x="155726" y="178045"/>
                  <a:pt x="147015" y="173005"/>
                  <a:pt x="141075" y="176425"/>
                </a:cubicBezTo>
                <a:lnTo>
                  <a:pt x="139347" y="177433"/>
                </a:lnTo>
                <a:cubicBezTo>
                  <a:pt x="135171" y="179845"/>
                  <a:pt x="129844" y="178369"/>
                  <a:pt x="127468" y="174157"/>
                </a:cubicBezTo>
                <a:lnTo>
                  <a:pt x="119332" y="159614"/>
                </a:lnTo>
                <a:cubicBezTo>
                  <a:pt x="117101" y="155582"/>
                  <a:pt x="118397" y="150507"/>
                  <a:pt x="122320" y="148059"/>
                </a:cubicBezTo>
                <a:lnTo>
                  <a:pt x="123904" y="147087"/>
                </a:lnTo>
                <a:cubicBezTo>
                  <a:pt x="129772" y="143451"/>
                  <a:pt x="129772" y="132652"/>
                  <a:pt x="123904" y="129016"/>
                </a:cubicBezTo>
                <a:lnTo>
                  <a:pt x="122284" y="128008"/>
                </a:lnTo>
                <a:cubicBezTo>
                  <a:pt x="118361" y="125560"/>
                  <a:pt x="117065" y="120484"/>
                  <a:pt x="119296" y="116453"/>
                </a:cubicBezTo>
                <a:lnTo>
                  <a:pt x="127396" y="101946"/>
                </a:lnTo>
                <a:cubicBezTo>
                  <a:pt x="129736" y="97734"/>
                  <a:pt x="135099" y="96258"/>
                  <a:pt x="139239" y="98670"/>
                </a:cubicBezTo>
                <a:lnTo>
                  <a:pt x="140967" y="99678"/>
                </a:lnTo>
                <a:cubicBezTo>
                  <a:pt x="146907" y="103098"/>
                  <a:pt x="155618" y="98058"/>
                  <a:pt x="155618" y="91218"/>
                </a:cubicBezTo>
                <a:lnTo>
                  <a:pt x="155618" y="89094"/>
                </a:lnTo>
                <a:close/>
                <a:moveTo>
                  <a:pt x="191688" y="138159"/>
                </a:moveTo>
                <a:cubicBezTo>
                  <a:pt x="191688" y="127828"/>
                  <a:pt x="183300" y="119440"/>
                  <a:pt x="172969" y="119440"/>
                </a:cubicBezTo>
                <a:cubicBezTo>
                  <a:pt x="162638" y="119440"/>
                  <a:pt x="154250" y="127828"/>
                  <a:pt x="154250" y="138159"/>
                </a:cubicBezTo>
                <a:cubicBezTo>
                  <a:pt x="154250" y="148490"/>
                  <a:pt x="162638" y="156878"/>
                  <a:pt x="172969" y="156878"/>
                </a:cubicBezTo>
                <a:cubicBezTo>
                  <a:pt x="183300" y="156878"/>
                  <a:pt x="191688" y="148490"/>
                  <a:pt x="191688" y="138159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9" name="Text 26"/>
          <p:cNvSpPr/>
          <p:nvPr/>
        </p:nvSpPr>
        <p:spPr>
          <a:xfrm>
            <a:off x="8373649" y="3842830"/>
            <a:ext cx="334519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1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 usas Hyprland: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143263" y="4248308"/>
            <a:ext cx="3483429" cy="774095"/>
          </a:xfrm>
          <a:custGeom>
            <a:avLst/>
            <a:gdLst/>
            <a:ahLst/>
            <a:cxnLst/>
            <a:rect l="l" t="t" r="r" b="b"/>
            <a:pathLst>
              <a:path w="3483429" h="774095">
                <a:moveTo>
                  <a:pt x="73725" y="0"/>
                </a:moveTo>
                <a:lnTo>
                  <a:pt x="3409704" y="0"/>
                </a:lnTo>
                <a:cubicBezTo>
                  <a:pt x="3450421" y="0"/>
                  <a:pt x="3483429" y="33008"/>
                  <a:pt x="3483429" y="73725"/>
                </a:cubicBezTo>
                <a:lnTo>
                  <a:pt x="3483429" y="700370"/>
                </a:lnTo>
                <a:cubicBezTo>
                  <a:pt x="3483429" y="741088"/>
                  <a:pt x="3450421" y="774095"/>
                  <a:pt x="3409704" y="774095"/>
                </a:cubicBezTo>
                <a:lnTo>
                  <a:pt x="73725" y="774095"/>
                </a:lnTo>
                <a:cubicBezTo>
                  <a:pt x="33008" y="774095"/>
                  <a:pt x="0" y="741088"/>
                  <a:pt x="0" y="700370"/>
                </a:cubicBezTo>
                <a:lnTo>
                  <a:pt x="0" y="73725"/>
                </a:lnTo>
                <a:cubicBezTo>
                  <a:pt x="0" y="33035"/>
                  <a:pt x="33035" y="0"/>
                  <a:pt x="737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290710" y="4395755"/>
            <a:ext cx="3262259" cy="479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Tú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construyes el resto del entorno manualmente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8152478" y="5151420"/>
            <a:ext cx="165878" cy="147447"/>
          </a:xfrm>
          <a:custGeom>
            <a:avLst/>
            <a:gdLst/>
            <a:ahLst/>
            <a:cxnLst/>
            <a:rect l="l" t="t" r="r" b="b"/>
            <a:pathLst>
              <a:path w="165878" h="147447">
                <a:moveTo>
                  <a:pt x="64537" y="27963"/>
                </a:moveTo>
                <a:lnTo>
                  <a:pt x="64537" y="42247"/>
                </a:lnTo>
                <a:lnTo>
                  <a:pt x="64681" y="42391"/>
                </a:lnTo>
                <a:cubicBezTo>
                  <a:pt x="66553" y="18661"/>
                  <a:pt x="86395" y="0"/>
                  <a:pt x="110614" y="0"/>
                </a:cubicBezTo>
                <a:cubicBezTo>
                  <a:pt x="116402" y="0"/>
                  <a:pt x="121960" y="1066"/>
                  <a:pt x="127058" y="3024"/>
                </a:cubicBezTo>
                <a:cubicBezTo>
                  <a:pt x="129937" y="4118"/>
                  <a:pt x="130456" y="7776"/>
                  <a:pt x="128296" y="9964"/>
                </a:cubicBezTo>
                <a:lnTo>
                  <a:pt x="102752" y="35508"/>
                </a:lnTo>
                <a:cubicBezTo>
                  <a:pt x="101888" y="36372"/>
                  <a:pt x="101398" y="37553"/>
                  <a:pt x="101398" y="38762"/>
                </a:cubicBezTo>
                <a:lnTo>
                  <a:pt x="101398" y="50685"/>
                </a:lnTo>
                <a:cubicBezTo>
                  <a:pt x="101398" y="53219"/>
                  <a:pt x="103472" y="55293"/>
                  <a:pt x="106006" y="55293"/>
                </a:cubicBezTo>
                <a:lnTo>
                  <a:pt x="117929" y="55293"/>
                </a:lnTo>
                <a:cubicBezTo>
                  <a:pt x="119138" y="55293"/>
                  <a:pt x="120319" y="54803"/>
                  <a:pt x="121183" y="53939"/>
                </a:cubicBezTo>
                <a:lnTo>
                  <a:pt x="146727" y="28395"/>
                </a:lnTo>
                <a:cubicBezTo>
                  <a:pt x="148915" y="26206"/>
                  <a:pt x="152573" y="26754"/>
                  <a:pt x="153667" y="29633"/>
                </a:cubicBezTo>
                <a:cubicBezTo>
                  <a:pt x="155625" y="34731"/>
                  <a:pt x="156691" y="40289"/>
                  <a:pt x="156691" y="46077"/>
                </a:cubicBezTo>
                <a:cubicBezTo>
                  <a:pt x="156691" y="63529"/>
                  <a:pt x="146986" y="78734"/>
                  <a:pt x="132644" y="86539"/>
                </a:cubicBezTo>
                <a:lnTo>
                  <a:pt x="156115" y="110009"/>
                </a:lnTo>
                <a:cubicBezTo>
                  <a:pt x="161500" y="115394"/>
                  <a:pt x="161500" y="124149"/>
                  <a:pt x="156115" y="129563"/>
                </a:cubicBezTo>
                <a:lnTo>
                  <a:pt x="138807" y="146871"/>
                </a:lnTo>
                <a:cubicBezTo>
                  <a:pt x="133422" y="152256"/>
                  <a:pt x="124667" y="152256"/>
                  <a:pt x="119253" y="146871"/>
                </a:cubicBezTo>
                <a:lnTo>
                  <a:pt x="82968" y="110585"/>
                </a:lnTo>
                <a:cubicBezTo>
                  <a:pt x="75077" y="102694"/>
                  <a:pt x="73291" y="91031"/>
                  <a:pt x="77640" y="81412"/>
                </a:cubicBezTo>
                <a:lnTo>
                  <a:pt x="51520" y="55293"/>
                </a:lnTo>
                <a:lnTo>
                  <a:pt x="37236" y="55293"/>
                </a:lnTo>
                <a:cubicBezTo>
                  <a:pt x="34155" y="55293"/>
                  <a:pt x="31275" y="53766"/>
                  <a:pt x="29576" y="51203"/>
                </a:cubicBezTo>
                <a:lnTo>
                  <a:pt x="6739" y="16962"/>
                </a:lnTo>
                <a:cubicBezTo>
                  <a:pt x="5529" y="15148"/>
                  <a:pt x="5760" y="12700"/>
                  <a:pt x="7315" y="11145"/>
                </a:cubicBezTo>
                <a:lnTo>
                  <a:pt x="20389" y="-1929"/>
                </a:lnTo>
                <a:cubicBezTo>
                  <a:pt x="21944" y="-3485"/>
                  <a:pt x="24363" y="-3715"/>
                  <a:pt x="26206" y="-2505"/>
                </a:cubicBezTo>
                <a:lnTo>
                  <a:pt x="60447" y="20303"/>
                </a:lnTo>
                <a:cubicBezTo>
                  <a:pt x="63010" y="22002"/>
                  <a:pt x="64537" y="24882"/>
                  <a:pt x="64537" y="27963"/>
                </a:cubicBezTo>
                <a:close/>
                <a:moveTo>
                  <a:pt x="62089" y="85415"/>
                </a:moveTo>
                <a:cubicBezTo>
                  <a:pt x="60275" y="96071"/>
                  <a:pt x="62780" y="107331"/>
                  <a:pt x="69692" y="116345"/>
                </a:cubicBezTo>
                <a:lnTo>
                  <a:pt x="42333" y="143674"/>
                </a:lnTo>
                <a:cubicBezTo>
                  <a:pt x="34241" y="151766"/>
                  <a:pt x="21109" y="151766"/>
                  <a:pt x="13017" y="143674"/>
                </a:cubicBezTo>
                <a:cubicBezTo>
                  <a:pt x="4924" y="135582"/>
                  <a:pt x="4924" y="122450"/>
                  <a:pt x="13017" y="114358"/>
                </a:cubicBezTo>
                <a:lnTo>
                  <a:pt x="52010" y="75365"/>
                </a:lnTo>
                <a:lnTo>
                  <a:pt x="62089" y="85444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3" name="Text 30"/>
          <p:cNvSpPr/>
          <p:nvPr/>
        </p:nvSpPr>
        <p:spPr>
          <a:xfrm>
            <a:off x="8401295" y="5132989"/>
            <a:ext cx="1667991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Configurar barra de estado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8152478" y="5409451"/>
            <a:ext cx="165878" cy="147447"/>
          </a:xfrm>
          <a:custGeom>
            <a:avLst/>
            <a:gdLst/>
            <a:ahLst/>
            <a:cxnLst/>
            <a:rect l="l" t="t" r="r" b="b"/>
            <a:pathLst>
              <a:path w="165878" h="147447">
                <a:moveTo>
                  <a:pt x="64537" y="27963"/>
                </a:moveTo>
                <a:lnTo>
                  <a:pt x="64537" y="42247"/>
                </a:lnTo>
                <a:lnTo>
                  <a:pt x="64681" y="42391"/>
                </a:lnTo>
                <a:cubicBezTo>
                  <a:pt x="66553" y="18661"/>
                  <a:pt x="86395" y="0"/>
                  <a:pt x="110614" y="0"/>
                </a:cubicBezTo>
                <a:cubicBezTo>
                  <a:pt x="116402" y="0"/>
                  <a:pt x="121960" y="1066"/>
                  <a:pt x="127058" y="3024"/>
                </a:cubicBezTo>
                <a:cubicBezTo>
                  <a:pt x="129937" y="4118"/>
                  <a:pt x="130456" y="7776"/>
                  <a:pt x="128296" y="9964"/>
                </a:cubicBezTo>
                <a:lnTo>
                  <a:pt x="102752" y="35508"/>
                </a:lnTo>
                <a:cubicBezTo>
                  <a:pt x="101888" y="36372"/>
                  <a:pt x="101398" y="37553"/>
                  <a:pt x="101398" y="38762"/>
                </a:cubicBezTo>
                <a:lnTo>
                  <a:pt x="101398" y="50685"/>
                </a:lnTo>
                <a:cubicBezTo>
                  <a:pt x="101398" y="53219"/>
                  <a:pt x="103472" y="55293"/>
                  <a:pt x="106006" y="55293"/>
                </a:cubicBezTo>
                <a:lnTo>
                  <a:pt x="117929" y="55293"/>
                </a:lnTo>
                <a:cubicBezTo>
                  <a:pt x="119138" y="55293"/>
                  <a:pt x="120319" y="54803"/>
                  <a:pt x="121183" y="53939"/>
                </a:cubicBezTo>
                <a:lnTo>
                  <a:pt x="146727" y="28395"/>
                </a:lnTo>
                <a:cubicBezTo>
                  <a:pt x="148915" y="26206"/>
                  <a:pt x="152573" y="26754"/>
                  <a:pt x="153667" y="29633"/>
                </a:cubicBezTo>
                <a:cubicBezTo>
                  <a:pt x="155625" y="34731"/>
                  <a:pt x="156691" y="40289"/>
                  <a:pt x="156691" y="46077"/>
                </a:cubicBezTo>
                <a:cubicBezTo>
                  <a:pt x="156691" y="63529"/>
                  <a:pt x="146986" y="78734"/>
                  <a:pt x="132644" y="86539"/>
                </a:cubicBezTo>
                <a:lnTo>
                  <a:pt x="156115" y="110009"/>
                </a:lnTo>
                <a:cubicBezTo>
                  <a:pt x="161500" y="115394"/>
                  <a:pt x="161500" y="124149"/>
                  <a:pt x="156115" y="129563"/>
                </a:cubicBezTo>
                <a:lnTo>
                  <a:pt x="138807" y="146871"/>
                </a:lnTo>
                <a:cubicBezTo>
                  <a:pt x="133422" y="152256"/>
                  <a:pt x="124667" y="152256"/>
                  <a:pt x="119253" y="146871"/>
                </a:cubicBezTo>
                <a:lnTo>
                  <a:pt x="82968" y="110585"/>
                </a:lnTo>
                <a:cubicBezTo>
                  <a:pt x="75077" y="102694"/>
                  <a:pt x="73291" y="91031"/>
                  <a:pt x="77640" y="81412"/>
                </a:cubicBezTo>
                <a:lnTo>
                  <a:pt x="51520" y="55293"/>
                </a:lnTo>
                <a:lnTo>
                  <a:pt x="37236" y="55293"/>
                </a:lnTo>
                <a:cubicBezTo>
                  <a:pt x="34155" y="55293"/>
                  <a:pt x="31275" y="53766"/>
                  <a:pt x="29576" y="51203"/>
                </a:cubicBezTo>
                <a:lnTo>
                  <a:pt x="6739" y="16962"/>
                </a:lnTo>
                <a:cubicBezTo>
                  <a:pt x="5529" y="15148"/>
                  <a:pt x="5760" y="12700"/>
                  <a:pt x="7315" y="11145"/>
                </a:cubicBezTo>
                <a:lnTo>
                  <a:pt x="20389" y="-1929"/>
                </a:lnTo>
                <a:cubicBezTo>
                  <a:pt x="21944" y="-3485"/>
                  <a:pt x="24363" y="-3715"/>
                  <a:pt x="26206" y="-2505"/>
                </a:cubicBezTo>
                <a:lnTo>
                  <a:pt x="60447" y="20303"/>
                </a:lnTo>
                <a:cubicBezTo>
                  <a:pt x="63010" y="22002"/>
                  <a:pt x="64537" y="24882"/>
                  <a:pt x="64537" y="27963"/>
                </a:cubicBezTo>
                <a:close/>
                <a:moveTo>
                  <a:pt x="62089" y="85415"/>
                </a:moveTo>
                <a:cubicBezTo>
                  <a:pt x="60275" y="96071"/>
                  <a:pt x="62780" y="107331"/>
                  <a:pt x="69692" y="116345"/>
                </a:cubicBezTo>
                <a:lnTo>
                  <a:pt x="42333" y="143674"/>
                </a:lnTo>
                <a:cubicBezTo>
                  <a:pt x="34241" y="151766"/>
                  <a:pt x="21109" y="151766"/>
                  <a:pt x="13017" y="143674"/>
                </a:cubicBezTo>
                <a:cubicBezTo>
                  <a:pt x="4924" y="135582"/>
                  <a:pt x="4924" y="122450"/>
                  <a:pt x="13017" y="114358"/>
                </a:cubicBezTo>
                <a:lnTo>
                  <a:pt x="52010" y="75365"/>
                </a:lnTo>
                <a:lnTo>
                  <a:pt x="62089" y="85444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5" name="Text 32"/>
          <p:cNvSpPr/>
          <p:nvPr/>
        </p:nvSpPr>
        <p:spPr>
          <a:xfrm>
            <a:off x="8401295" y="5391020"/>
            <a:ext cx="1990531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Instalar launcher de aplicaciones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152478" y="5667483"/>
            <a:ext cx="165878" cy="147447"/>
          </a:xfrm>
          <a:custGeom>
            <a:avLst/>
            <a:gdLst/>
            <a:ahLst/>
            <a:cxnLst/>
            <a:rect l="l" t="t" r="r" b="b"/>
            <a:pathLst>
              <a:path w="165878" h="147447">
                <a:moveTo>
                  <a:pt x="64537" y="27963"/>
                </a:moveTo>
                <a:lnTo>
                  <a:pt x="64537" y="42247"/>
                </a:lnTo>
                <a:lnTo>
                  <a:pt x="64681" y="42391"/>
                </a:lnTo>
                <a:cubicBezTo>
                  <a:pt x="66553" y="18661"/>
                  <a:pt x="86395" y="0"/>
                  <a:pt x="110614" y="0"/>
                </a:cubicBezTo>
                <a:cubicBezTo>
                  <a:pt x="116402" y="0"/>
                  <a:pt x="121960" y="1066"/>
                  <a:pt x="127058" y="3024"/>
                </a:cubicBezTo>
                <a:cubicBezTo>
                  <a:pt x="129937" y="4118"/>
                  <a:pt x="130456" y="7776"/>
                  <a:pt x="128296" y="9964"/>
                </a:cubicBezTo>
                <a:lnTo>
                  <a:pt x="102752" y="35508"/>
                </a:lnTo>
                <a:cubicBezTo>
                  <a:pt x="101888" y="36372"/>
                  <a:pt x="101398" y="37553"/>
                  <a:pt x="101398" y="38762"/>
                </a:cubicBezTo>
                <a:lnTo>
                  <a:pt x="101398" y="50685"/>
                </a:lnTo>
                <a:cubicBezTo>
                  <a:pt x="101398" y="53219"/>
                  <a:pt x="103472" y="55293"/>
                  <a:pt x="106006" y="55293"/>
                </a:cubicBezTo>
                <a:lnTo>
                  <a:pt x="117929" y="55293"/>
                </a:lnTo>
                <a:cubicBezTo>
                  <a:pt x="119138" y="55293"/>
                  <a:pt x="120319" y="54803"/>
                  <a:pt x="121183" y="53939"/>
                </a:cubicBezTo>
                <a:lnTo>
                  <a:pt x="146727" y="28395"/>
                </a:lnTo>
                <a:cubicBezTo>
                  <a:pt x="148915" y="26206"/>
                  <a:pt x="152573" y="26754"/>
                  <a:pt x="153667" y="29633"/>
                </a:cubicBezTo>
                <a:cubicBezTo>
                  <a:pt x="155625" y="34731"/>
                  <a:pt x="156691" y="40289"/>
                  <a:pt x="156691" y="46077"/>
                </a:cubicBezTo>
                <a:cubicBezTo>
                  <a:pt x="156691" y="63529"/>
                  <a:pt x="146986" y="78734"/>
                  <a:pt x="132644" y="86539"/>
                </a:cubicBezTo>
                <a:lnTo>
                  <a:pt x="156115" y="110009"/>
                </a:lnTo>
                <a:cubicBezTo>
                  <a:pt x="161500" y="115394"/>
                  <a:pt x="161500" y="124149"/>
                  <a:pt x="156115" y="129563"/>
                </a:cubicBezTo>
                <a:lnTo>
                  <a:pt x="138807" y="146871"/>
                </a:lnTo>
                <a:cubicBezTo>
                  <a:pt x="133422" y="152256"/>
                  <a:pt x="124667" y="152256"/>
                  <a:pt x="119253" y="146871"/>
                </a:cubicBezTo>
                <a:lnTo>
                  <a:pt x="82968" y="110585"/>
                </a:lnTo>
                <a:cubicBezTo>
                  <a:pt x="75077" y="102694"/>
                  <a:pt x="73291" y="91031"/>
                  <a:pt x="77640" y="81412"/>
                </a:cubicBezTo>
                <a:lnTo>
                  <a:pt x="51520" y="55293"/>
                </a:lnTo>
                <a:lnTo>
                  <a:pt x="37236" y="55293"/>
                </a:lnTo>
                <a:cubicBezTo>
                  <a:pt x="34155" y="55293"/>
                  <a:pt x="31275" y="53766"/>
                  <a:pt x="29576" y="51203"/>
                </a:cubicBezTo>
                <a:lnTo>
                  <a:pt x="6739" y="16962"/>
                </a:lnTo>
                <a:cubicBezTo>
                  <a:pt x="5529" y="15148"/>
                  <a:pt x="5760" y="12700"/>
                  <a:pt x="7315" y="11145"/>
                </a:cubicBezTo>
                <a:lnTo>
                  <a:pt x="20389" y="-1929"/>
                </a:lnTo>
                <a:cubicBezTo>
                  <a:pt x="21944" y="-3485"/>
                  <a:pt x="24363" y="-3715"/>
                  <a:pt x="26206" y="-2505"/>
                </a:cubicBezTo>
                <a:lnTo>
                  <a:pt x="60447" y="20303"/>
                </a:lnTo>
                <a:cubicBezTo>
                  <a:pt x="63010" y="22002"/>
                  <a:pt x="64537" y="24882"/>
                  <a:pt x="64537" y="27963"/>
                </a:cubicBezTo>
                <a:close/>
                <a:moveTo>
                  <a:pt x="62089" y="85415"/>
                </a:moveTo>
                <a:cubicBezTo>
                  <a:pt x="60275" y="96071"/>
                  <a:pt x="62780" y="107331"/>
                  <a:pt x="69692" y="116345"/>
                </a:cubicBezTo>
                <a:lnTo>
                  <a:pt x="42333" y="143674"/>
                </a:lnTo>
                <a:cubicBezTo>
                  <a:pt x="34241" y="151766"/>
                  <a:pt x="21109" y="151766"/>
                  <a:pt x="13017" y="143674"/>
                </a:cubicBezTo>
                <a:cubicBezTo>
                  <a:pt x="4924" y="135582"/>
                  <a:pt x="4924" y="122450"/>
                  <a:pt x="13017" y="114358"/>
                </a:cubicBezTo>
                <a:lnTo>
                  <a:pt x="52010" y="75365"/>
                </a:lnTo>
                <a:lnTo>
                  <a:pt x="62089" y="85444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7" name="Text 34"/>
          <p:cNvSpPr/>
          <p:nvPr/>
        </p:nvSpPr>
        <p:spPr>
          <a:xfrm>
            <a:off x="8401295" y="5649052"/>
            <a:ext cx="154819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Configurar notificaciones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152478" y="5925515"/>
            <a:ext cx="165878" cy="147447"/>
          </a:xfrm>
          <a:custGeom>
            <a:avLst/>
            <a:gdLst/>
            <a:ahLst/>
            <a:cxnLst/>
            <a:rect l="l" t="t" r="r" b="b"/>
            <a:pathLst>
              <a:path w="165878" h="147447">
                <a:moveTo>
                  <a:pt x="64537" y="27963"/>
                </a:moveTo>
                <a:lnTo>
                  <a:pt x="64537" y="42247"/>
                </a:lnTo>
                <a:lnTo>
                  <a:pt x="64681" y="42391"/>
                </a:lnTo>
                <a:cubicBezTo>
                  <a:pt x="66553" y="18661"/>
                  <a:pt x="86395" y="0"/>
                  <a:pt x="110614" y="0"/>
                </a:cubicBezTo>
                <a:cubicBezTo>
                  <a:pt x="116402" y="0"/>
                  <a:pt x="121960" y="1066"/>
                  <a:pt x="127058" y="3024"/>
                </a:cubicBezTo>
                <a:cubicBezTo>
                  <a:pt x="129937" y="4118"/>
                  <a:pt x="130456" y="7776"/>
                  <a:pt x="128296" y="9964"/>
                </a:cubicBezTo>
                <a:lnTo>
                  <a:pt x="102752" y="35508"/>
                </a:lnTo>
                <a:cubicBezTo>
                  <a:pt x="101888" y="36372"/>
                  <a:pt x="101398" y="37553"/>
                  <a:pt x="101398" y="38762"/>
                </a:cubicBezTo>
                <a:lnTo>
                  <a:pt x="101398" y="50685"/>
                </a:lnTo>
                <a:cubicBezTo>
                  <a:pt x="101398" y="53219"/>
                  <a:pt x="103472" y="55293"/>
                  <a:pt x="106006" y="55293"/>
                </a:cubicBezTo>
                <a:lnTo>
                  <a:pt x="117929" y="55293"/>
                </a:lnTo>
                <a:cubicBezTo>
                  <a:pt x="119138" y="55293"/>
                  <a:pt x="120319" y="54803"/>
                  <a:pt x="121183" y="53939"/>
                </a:cubicBezTo>
                <a:lnTo>
                  <a:pt x="146727" y="28395"/>
                </a:lnTo>
                <a:cubicBezTo>
                  <a:pt x="148915" y="26206"/>
                  <a:pt x="152573" y="26754"/>
                  <a:pt x="153667" y="29633"/>
                </a:cubicBezTo>
                <a:cubicBezTo>
                  <a:pt x="155625" y="34731"/>
                  <a:pt x="156691" y="40289"/>
                  <a:pt x="156691" y="46077"/>
                </a:cubicBezTo>
                <a:cubicBezTo>
                  <a:pt x="156691" y="63529"/>
                  <a:pt x="146986" y="78734"/>
                  <a:pt x="132644" y="86539"/>
                </a:cubicBezTo>
                <a:lnTo>
                  <a:pt x="156115" y="110009"/>
                </a:lnTo>
                <a:cubicBezTo>
                  <a:pt x="161500" y="115394"/>
                  <a:pt x="161500" y="124149"/>
                  <a:pt x="156115" y="129563"/>
                </a:cubicBezTo>
                <a:lnTo>
                  <a:pt x="138807" y="146871"/>
                </a:lnTo>
                <a:cubicBezTo>
                  <a:pt x="133422" y="152256"/>
                  <a:pt x="124667" y="152256"/>
                  <a:pt x="119253" y="146871"/>
                </a:cubicBezTo>
                <a:lnTo>
                  <a:pt x="82968" y="110585"/>
                </a:lnTo>
                <a:cubicBezTo>
                  <a:pt x="75077" y="102694"/>
                  <a:pt x="73291" y="91031"/>
                  <a:pt x="77640" y="81412"/>
                </a:cubicBezTo>
                <a:lnTo>
                  <a:pt x="51520" y="55293"/>
                </a:lnTo>
                <a:lnTo>
                  <a:pt x="37236" y="55293"/>
                </a:lnTo>
                <a:cubicBezTo>
                  <a:pt x="34155" y="55293"/>
                  <a:pt x="31275" y="53766"/>
                  <a:pt x="29576" y="51203"/>
                </a:cubicBezTo>
                <a:lnTo>
                  <a:pt x="6739" y="16962"/>
                </a:lnTo>
                <a:cubicBezTo>
                  <a:pt x="5529" y="15148"/>
                  <a:pt x="5760" y="12700"/>
                  <a:pt x="7315" y="11145"/>
                </a:cubicBezTo>
                <a:lnTo>
                  <a:pt x="20389" y="-1929"/>
                </a:lnTo>
                <a:cubicBezTo>
                  <a:pt x="21944" y="-3485"/>
                  <a:pt x="24363" y="-3715"/>
                  <a:pt x="26206" y="-2505"/>
                </a:cubicBezTo>
                <a:lnTo>
                  <a:pt x="60447" y="20303"/>
                </a:lnTo>
                <a:cubicBezTo>
                  <a:pt x="63010" y="22002"/>
                  <a:pt x="64537" y="24882"/>
                  <a:pt x="64537" y="27963"/>
                </a:cubicBezTo>
                <a:close/>
                <a:moveTo>
                  <a:pt x="62089" y="85415"/>
                </a:moveTo>
                <a:cubicBezTo>
                  <a:pt x="60275" y="96071"/>
                  <a:pt x="62780" y="107331"/>
                  <a:pt x="69692" y="116345"/>
                </a:cubicBezTo>
                <a:lnTo>
                  <a:pt x="42333" y="143674"/>
                </a:lnTo>
                <a:cubicBezTo>
                  <a:pt x="34241" y="151766"/>
                  <a:pt x="21109" y="151766"/>
                  <a:pt x="13017" y="143674"/>
                </a:cubicBezTo>
                <a:cubicBezTo>
                  <a:pt x="4924" y="135582"/>
                  <a:pt x="4924" y="122450"/>
                  <a:pt x="13017" y="114358"/>
                </a:cubicBezTo>
                <a:lnTo>
                  <a:pt x="52010" y="75365"/>
                </a:lnTo>
                <a:lnTo>
                  <a:pt x="62089" y="85444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9" name="Text 36"/>
          <p:cNvSpPr/>
          <p:nvPr/>
        </p:nvSpPr>
        <p:spPr>
          <a:xfrm>
            <a:off x="8401295" y="5907084"/>
            <a:ext cx="1750930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Personalizar temas y colores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954347" y="6436971"/>
            <a:ext cx="3861261" cy="414694"/>
          </a:xfrm>
          <a:custGeom>
            <a:avLst/>
            <a:gdLst/>
            <a:ahLst/>
            <a:cxnLst/>
            <a:rect l="l" t="t" r="r" b="b"/>
            <a:pathLst>
              <a:path w="3861261" h="414694">
                <a:moveTo>
                  <a:pt x="110586" y="0"/>
                </a:moveTo>
                <a:lnTo>
                  <a:pt x="3750674" y="0"/>
                </a:lnTo>
                <a:cubicBezTo>
                  <a:pt x="3811750" y="0"/>
                  <a:pt x="3861261" y="49511"/>
                  <a:pt x="3861261" y="110586"/>
                </a:cubicBezTo>
                <a:lnTo>
                  <a:pt x="3861261" y="304107"/>
                </a:lnTo>
                <a:cubicBezTo>
                  <a:pt x="3861261" y="365183"/>
                  <a:pt x="3811750" y="414694"/>
                  <a:pt x="3750674" y="414694"/>
                </a:cubicBezTo>
                <a:lnTo>
                  <a:pt x="110586" y="414694"/>
                </a:lnTo>
                <a:cubicBezTo>
                  <a:pt x="49552" y="414694"/>
                  <a:pt x="0" y="365142"/>
                  <a:pt x="0" y="304107"/>
                </a:cubicBezTo>
                <a:lnTo>
                  <a:pt x="0" y="110586"/>
                </a:lnTo>
                <a:cubicBezTo>
                  <a:pt x="0" y="49552"/>
                  <a:pt x="49552" y="0"/>
                  <a:pt x="110586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8037286" y="6552163"/>
            <a:ext cx="3695383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más para usuarios avanzados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628775" cy="352425"/>
          </a:xfrm>
          <a:custGeom>
            <a:avLst/>
            <a:gdLst/>
            <a:ahLst/>
            <a:cxnLst/>
            <a:rect l="l" t="t" r="r" b="b"/>
            <a:pathLst>
              <a:path w="1628775" h="352425">
                <a:moveTo>
                  <a:pt x="76201" y="0"/>
                </a:moveTo>
                <a:lnTo>
                  <a:pt x="1552574" y="0"/>
                </a:lnTo>
                <a:cubicBezTo>
                  <a:pt x="1594659" y="0"/>
                  <a:pt x="1628775" y="34116"/>
                  <a:pt x="1628775" y="76201"/>
                </a:cubicBezTo>
                <a:lnTo>
                  <a:pt x="1628775" y="276224"/>
                </a:lnTo>
                <a:cubicBezTo>
                  <a:pt x="1628775" y="318309"/>
                  <a:pt x="1594659" y="352425"/>
                  <a:pt x="155257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38484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CURSO COMPLETO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9535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Contenido del Curso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6211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114306" y="0"/>
                </a:moveTo>
                <a:lnTo>
                  <a:pt x="5476869" y="0"/>
                </a:lnTo>
                <a:cubicBezTo>
                  <a:pt x="5539999" y="0"/>
                  <a:pt x="5591175" y="51176"/>
                  <a:pt x="5591175" y="114306"/>
                </a:cubicBezTo>
                <a:lnTo>
                  <a:pt x="5591175" y="1476369"/>
                </a:lnTo>
                <a:cubicBezTo>
                  <a:pt x="5591175" y="1539499"/>
                  <a:pt x="5539999" y="1590675"/>
                  <a:pt x="5476869" y="1590675"/>
                </a:cubicBezTo>
                <a:lnTo>
                  <a:pt x="114306" y="1590675"/>
                </a:lnTo>
                <a:cubicBezTo>
                  <a:pt x="51176" y="1590675"/>
                  <a:pt x="0" y="1539499"/>
                  <a:pt x="0" y="1476369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9125" y="18954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547688" y="1895475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81125" y="1895475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Fundamentos del Sistema Operativo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81125" y="2314575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Definición, propósito y los tres niveles de abstracción que componen cualquier sistema operativo moderno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15063" y="166211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114306" y="0"/>
                </a:moveTo>
                <a:lnTo>
                  <a:pt x="5476869" y="0"/>
                </a:lnTo>
                <a:cubicBezTo>
                  <a:pt x="5539999" y="0"/>
                  <a:pt x="5591175" y="51176"/>
                  <a:pt x="5591175" y="114306"/>
                </a:cubicBezTo>
                <a:lnTo>
                  <a:pt x="5591175" y="1476369"/>
                </a:lnTo>
                <a:cubicBezTo>
                  <a:pt x="5591175" y="1539499"/>
                  <a:pt x="5539999" y="1590675"/>
                  <a:pt x="5476869" y="1590675"/>
                </a:cubicBezTo>
                <a:lnTo>
                  <a:pt x="114306" y="1590675"/>
                </a:lnTo>
                <a:cubicBezTo>
                  <a:pt x="51176" y="1590675"/>
                  <a:pt x="0" y="1539499"/>
                  <a:pt x="0" y="1476369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48425" y="18954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2" name="Text 10"/>
          <p:cNvSpPr/>
          <p:nvPr/>
        </p:nvSpPr>
        <p:spPr>
          <a:xfrm>
            <a:off x="6376988" y="1895475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10425" y="1895475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 y Kernel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10425" y="2314575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base física del sistema y el núcleo que coordina todos los recursos del computador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349091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114306" y="0"/>
                </a:moveTo>
                <a:lnTo>
                  <a:pt x="5476869" y="0"/>
                </a:lnTo>
                <a:cubicBezTo>
                  <a:pt x="5539999" y="0"/>
                  <a:pt x="5591175" y="51176"/>
                  <a:pt x="5591175" y="114306"/>
                </a:cubicBezTo>
                <a:lnTo>
                  <a:pt x="5591175" y="1476369"/>
                </a:lnTo>
                <a:cubicBezTo>
                  <a:pt x="5591175" y="1539499"/>
                  <a:pt x="5539999" y="1590675"/>
                  <a:pt x="5476869" y="1590675"/>
                </a:cubicBezTo>
                <a:lnTo>
                  <a:pt x="114306" y="1590675"/>
                </a:lnTo>
                <a:cubicBezTo>
                  <a:pt x="51176" y="1590675"/>
                  <a:pt x="0" y="1539499"/>
                  <a:pt x="0" y="1476369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9125" y="37242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7" name="Text 15"/>
          <p:cNvSpPr/>
          <p:nvPr/>
        </p:nvSpPr>
        <p:spPr>
          <a:xfrm>
            <a:off x="547688" y="3724275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81125" y="3724275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Modos de Ejecución y Comunicación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81125" y="4143375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Protección del sistema mediante modos de ejecución y el mecanismo de system calls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5063" y="3490913"/>
            <a:ext cx="5591175" cy="1590675"/>
          </a:xfrm>
          <a:custGeom>
            <a:avLst/>
            <a:gdLst/>
            <a:ahLst/>
            <a:cxnLst/>
            <a:rect l="l" t="t" r="r" b="b"/>
            <a:pathLst>
              <a:path w="5591175" h="1590675">
                <a:moveTo>
                  <a:pt x="114306" y="0"/>
                </a:moveTo>
                <a:lnTo>
                  <a:pt x="5476869" y="0"/>
                </a:lnTo>
                <a:cubicBezTo>
                  <a:pt x="5539999" y="0"/>
                  <a:pt x="5591175" y="51176"/>
                  <a:pt x="5591175" y="114306"/>
                </a:cubicBezTo>
                <a:lnTo>
                  <a:pt x="5591175" y="1476369"/>
                </a:lnTo>
                <a:cubicBezTo>
                  <a:pt x="5591175" y="1539499"/>
                  <a:pt x="5539999" y="1590675"/>
                  <a:pt x="5476869" y="1590675"/>
                </a:cubicBezTo>
                <a:lnTo>
                  <a:pt x="114306" y="1590675"/>
                </a:lnTo>
                <a:cubicBezTo>
                  <a:pt x="51176" y="1590675"/>
                  <a:pt x="0" y="1539499"/>
                  <a:pt x="0" y="1476369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48425" y="37242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2" name="Text 20"/>
          <p:cNvSpPr/>
          <p:nvPr/>
        </p:nvSpPr>
        <p:spPr>
          <a:xfrm>
            <a:off x="6376988" y="3724275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210425" y="3724275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Interfaz de Usuario y Entorno Gráfico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210425" y="4143375"/>
            <a:ext cx="4438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CLI, shell, GUI y la modularidad única que distingue a Linux de otros sistemas operativos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5319713"/>
            <a:ext cx="11420475" cy="1152525"/>
          </a:xfrm>
          <a:custGeom>
            <a:avLst/>
            <a:gdLst/>
            <a:ahLst/>
            <a:cxnLst/>
            <a:rect l="l" t="t" r="r" b="b"/>
            <a:pathLst>
              <a:path w="11420475" h="1152525">
                <a:moveTo>
                  <a:pt x="114296" y="0"/>
                </a:moveTo>
                <a:lnTo>
                  <a:pt x="11306179" y="0"/>
                </a:lnTo>
                <a:cubicBezTo>
                  <a:pt x="11369303" y="0"/>
                  <a:pt x="11420475" y="51172"/>
                  <a:pt x="11420475" y="114296"/>
                </a:cubicBezTo>
                <a:lnTo>
                  <a:pt x="11420475" y="1038229"/>
                </a:lnTo>
                <a:cubicBezTo>
                  <a:pt x="11420475" y="1101353"/>
                  <a:pt x="11369303" y="1152525"/>
                  <a:pt x="11306179" y="1152525"/>
                </a:cubicBezTo>
                <a:lnTo>
                  <a:pt x="114296" y="1152525"/>
                </a:lnTo>
                <a:cubicBezTo>
                  <a:pt x="51172" y="1152525"/>
                  <a:pt x="0" y="1101353"/>
                  <a:pt x="0" y="10382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3B6B8C">
              <a:alpha val="5098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76263" y="57531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0031" y="142875"/>
                </a:moveTo>
                <a:cubicBezTo>
                  <a:pt x="250031" y="83734"/>
                  <a:pt x="202016" y="35719"/>
                  <a:pt x="142875" y="35719"/>
                </a:cubicBezTo>
                <a:cubicBezTo>
                  <a:pt x="83734" y="35719"/>
                  <a:pt x="35719" y="83734"/>
                  <a:pt x="35719" y="142875"/>
                </a:cubicBezTo>
                <a:cubicBezTo>
                  <a:pt x="35719" y="202016"/>
                  <a:pt x="83734" y="250031"/>
                  <a:pt x="142875" y="250031"/>
                </a:cubicBezTo>
                <a:cubicBezTo>
                  <a:pt x="202016" y="250031"/>
                  <a:pt x="250031" y="202016"/>
                  <a:pt x="250031" y="142875"/>
                </a:cubicBezTo>
                <a:close/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42875" y="187523"/>
                </a:moveTo>
                <a:cubicBezTo>
                  <a:pt x="167517" y="187523"/>
                  <a:pt x="187523" y="167517"/>
                  <a:pt x="187523" y="142875"/>
                </a:cubicBezTo>
                <a:cubicBezTo>
                  <a:pt x="187523" y="118233"/>
                  <a:pt x="167517" y="98227"/>
                  <a:pt x="142875" y="98227"/>
                </a:cubicBezTo>
                <a:cubicBezTo>
                  <a:pt x="118233" y="98227"/>
                  <a:pt x="98227" y="118233"/>
                  <a:pt x="98227" y="142875"/>
                </a:cubicBezTo>
                <a:cubicBezTo>
                  <a:pt x="98227" y="167517"/>
                  <a:pt x="118233" y="187523"/>
                  <a:pt x="142875" y="187523"/>
                </a:cubicBezTo>
                <a:close/>
                <a:moveTo>
                  <a:pt x="142875" y="62508"/>
                </a:moveTo>
                <a:cubicBezTo>
                  <a:pt x="187231" y="62508"/>
                  <a:pt x="223242" y="98519"/>
                  <a:pt x="223242" y="142875"/>
                </a:cubicBezTo>
                <a:cubicBezTo>
                  <a:pt x="223242" y="187231"/>
                  <a:pt x="187231" y="223242"/>
                  <a:pt x="142875" y="223242"/>
                </a:cubicBezTo>
                <a:cubicBezTo>
                  <a:pt x="98519" y="223242"/>
                  <a:pt x="62508" y="187231"/>
                  <a:pt x="62508" y="142875"/>
                </a:cubicBezTo>
                <a:cubicBezTo>
                  <a:pt x="62508" y="98519"/>
                  <a:pt x="98519" y="62508"/>
                  <a:pt x="142875" y="62508"/>
                </a:cubicBezTo>
                <a:close/>
                <a:moveTo>
                  <a:pt x="125016" y="142875"/>
                </a:moveTo>
                <a:cubicBezTo>
                  <a:pt x="125016" y="133018"/>
                  <a:pt x="133018" y="125016"/>
                  <a:pt x="142875" y="125016"/>
                </a:cubicBezTo>
                <a:cubicBezTo>
                  <a:pt x="152732" y="125016"/>
                  <a:pt x="160734" y="133018"/>
                  <a:pt x="160734" y="142875"/>
                </a:cubicBezTo>
                <a:cubicBezTo>
                  <a:pt x="160734" y="152732"/>
                  <a:pt x="152732" y="160734"/>
                  <a:pt x="142875" y="160734"/>
                </a:cubicBezTo>
                <a:cubicBezTo>
                  <a:pt x="133018" y="160734"/>
                  <a:pt x="125016" y="152732"/>
                  <a:pt x="125016" y="14287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7" name="Text 25"/>
          <p:cNvSpPr/>
          <p:nvPr/>
        </p:nvSpPr>
        <p:spPr>
          <a:xfrm>
            <a:off x="1010245" y="5514975"/>
            <a:ext cx="1068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Objetivo del Curso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10245" y="5819775"/>
            <a:ext cx="10677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Comprender la arquitectura interna de Linux desde sus fundamentos hasta su implementación práctica, entendiendo por qué Linux es una arquitectura modular donde casi todo es intercambiable.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2238375" cy="352425"/>
          </a:xfrm>
          <a:custGeom>
            <a:avLst/>
            <a:gdLst/>
            <a:ahLst/>
            <a:cxnLst/>
            <a:rect l="l" t="t" r="r" b="b"/>
            <a:pathLst>
              <a:path w="2238375" h="352425">
                <a:moveTo>
                  <a:pt x="76201" y="0"/>
                </a:moveTo>
                <a:lnTo>
                  <a:pt x="2162174" y="0"/>
                </a:lnTo>
                <a:cubicBezTo>
                  <a:pt x="2204259" y="0"/>
                  <a:pt x="2238375" y="34116"/>
                  <a:pt x="2238375" y="76201"/>
                </a:cubicBezTo>
                <a:lnTo>
                  <a:pt x="2238375" y="276224"/>
                </a:lnTo>
                <a:cubicBezTo>
                  <a:pt x="2238375" y="318309"/>
                  <a:pt x="2204259" y="352425"/>
                  <a:pt x="216217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98640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SISTEMA GRÁFICO CLÁSICO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X11: El Sistema Gráfico Clásico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7229475" cy="3638550"/>
          </a:xfrm>
          <a:custGeom>
            <a:avLst/>
            <a:gdLst/>
            <a:ahLst/>
            <a:cxnLst/>
            <a:rect l="l" t="t" r="r" b="b"/>
            <a:pathLst>
              <a:path w="7229475" h="3638550">
                <a:moveTo>
                  <a:pt x="114287" y="0"/>
                </a:moveTo>
                <a:lnTo>
                  <a:pt x="7115188" y="0"/>
                </a:lnTo>
                <a:cubicBezTo>
                  <a:pt x="7178307" y="0"/>
                  <a:pt x="7229475" y="51168"/>
                  <a:pt x="7229475" y="114287"/>
                </a:cubicBezTo>
                <a:lnTo>
                  <a:pt x="7229475" y="3524263"/>
                </a:lnTo>
                <a:cubicBezTo>
                  <a:pt x="7229475" y="3587382"/>
                  <a:pt x="7178307" y="3638550"/>
                  <a:pt x="7115188" y="3638550"/>
                </a:cubicBezTo>
                <a:lnTo>
                  <a:pt x="114287" y="3638550"/>
                </a:lnTo>
                <a:cubicBezTo>
                  <a:pt x="51210" y="3638550"/>
                  <a:pt x="0" y="3587340"/>
                  <a:pt x="0" y="3524263"/>
                </a:cubicBezTo>
                <a:lnTo>
                  <a:pt x="0" y="114287"/>
                </a:lnTo>
                <a:cubicBezTo>
                  <a:pt x="0" y="51210"/>
                  <a:pt x="51210" y="0"/>
                  <a:pt x="114287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2931" y="16668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23812"/>
                </a:moveTo>
                <a:cubicBezTo>
                  <a:pt x="146596" y="23812"/>
                  <a:pt x="178594" y="55811"/>
                  <a:pt x="178594" y="95250"/>
                </a:cubicBezTo>
                <a:cubicBezTo>
                  <a:pt x="178594" y="134689"/>
                  <a:pt x="146596" y="166688"/>
                  <a:pt x="107156" y="166688"/>
                </a:cubicBezTo>
                <a:cubicBezTo>
                  <a:pt x="82897" y="166688"/>
                  <a:pt x="61429" y="154595"/>
                  <a:pt x="48518" y="136066"/>
                </a:cubicBezTo>
                <a:cubicBezTo>
                  <a:pt x="44760" y="130671"/>
                  <a:pt x="37319" y="129369"/>
                  <a:pt x="31924" y="133127"/>
                </a:cubicBezTo>
                <a:cubicBezTo>
                  <a:pt x="26529" y="136885"/>
                  <a:pt x="25226" y="144326"/>
                  <a:pt x="28984" y="149721"/>
                </a:cubicBezTo>
                <a:cubicBezTo>
                  <a:pt x="46174" y="174352"/>
                  <a:pt x="74786" y="190500"/>
                  <a:pt x="107156" y="190500"/>
                </a:cubicBezTo>
                <a:cubicBezTo>
                  <a:pt x="159767" y="190500"/>
                  <a:pt x="202406" y="147861"/>
                  <a:pt x="202406" y="95250"/>
                </a:cubicBezTo>
                <a:cubicBezTo>
                  <a:pt x="202406" y="42639"/>
                  <a:pt x="159767" y="0"/>
                  <a:pt x="107156" y="0"/>
                </a:cubicBezTo>
                <a:cubicBezTo>
                  <a:pt x="75270" y="0"/>
                  <a:pt x="47067" y="15664"/>
                  <a:pt x="29766" y="39700"/>
                </a:cubicBezTo>
                <a:lnTo>
                  <a:pt x="29766" y="29766"/>
                </a:lnTo>
                <a:cubicBezTo>
                  <a:pt x="29766" y="23180"/>
                  <a:pt x="24445" y="17859"/>
                  <a:pt x="17859" y="17859"/>
                </a:cubicBezTo>
                <a:cubicBezTo>
                  <a:pt x="11274" y="17859"/>
                  <a:pt x="5953" y="23180"/>
                  <a:pt x="5953" y="29766"/>
                </a:cubicBezTo>
                <a:lnTo>
                  <a:pt x="5953" y="71438"/>
                </a:lnTo>
                <a:cubicBezTo>
                  <a:pt x="5953" y="78023"/>
                  <a:pt x="11274" y="83344"/>
                  <a:pt x="17859" y="83344"/>
                </a:cubicBezTo>
                <a:lnTo>
                  <a:pt x="27012" y="83344"/>
                </a:lnTo>
                <a:cubicBezTo>
                  <a:pt x="27198" y="83344"/>
                  <a:pt x="27384" y="83344"/>
                  <a:pt x="27570" y="83344"/>
                </a:cubicBezTo>
                <a:lnTo>
                  <a:pt x="59568" y="83344"/>
                </a:lnTo>
                <a:cubicBezTo>
                  <a:pt x="66154" y="83344"/>
                  <a:pt x="71475" y="78023"/>
                  <a:pt x="71475" y="71438"/>
                </a:cubicBezTo>
                <a:cubicBezTo>
                  <a:pt x="71475" y="64852"/>
                  <a:pt x="66154" y="59531"/>
                  <a:pt x="59568" y="59531"/>
                </a:cubicBezTo>
                <a:lnTo>
                  <a:pt x="45318" y="59531"/>
                </a:lnTo>
                <a:cubicBezTo>
                  <a:pt x="57634" y="38174"/>
                  <a:pt x="80739" y="23812"/>
                  <a:pt x="107156" y="23812"/>
                </a:cubicBezTo>
                <a:close/>
                <a:moveTo>
                  <a:pt x="116086" y="56555"/>
                </a:moveTo>
                <a:cubicBezTo>
                  <a:pt x="116086" y="51606"/>
                  <a:pt x="112105" y="47625"/>
                  <a:pt x="107156" y="47625"/>
                </a:cubicBezTo>
                <a:cubicBezTo>
                  <a:pt x="102208" y="47625"/>
                  <a:pt x="98227" y="51606"/>
                  <a:pt x="98227" y="56555"/>
                </a:cubicBezTo>
                <a:lnTo>
                  <a:pt x="98227" y="95250"/>
                </a:lnTo>
                <a:cubicBezTo>
                  <a:pt x="98227" y="97631"/>
                  <a:pt x="99157" y="99901"/>
                  <a:pt x="100831" y="101575"/>
                </a:cubicBezTo>
                <a:lnTo>
                  <a:pt x="127620" y="128364"/>
                </a:lnTo>
                <a:cubicBezTo>
                  <a:pt x="131118" y="131862"/>
                  <a:pt x="136773" y="131862"/>
                  <a:pt x="140233" y="128364"/>
                </a:cubicBezTo>
                <a:cubicBezTo>
                  <a:pt x="143694" y="124867"/>
                  <a:pt x="143731" y="119211"/>
                  <a:pt x="140233" y="115751"/>
                </a:cubicBezTo>
                <a:lnTo>
                  <a:pt x="116049" y="91567"/>
                </a:lnTo>
                <a:lnTo>
                  <a:pt x="116049" y="56555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69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X Window System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47875"/>
            <a:ext cx="6838950" cy="552450"/>
          </a:xfrm>
          <a:custGeom>
            <a:avLst/>
            <a:gdLst/>
            <a:ahLst/>
            <a:cxnLst/>
            <a:rect l="l" t="t" r="r" b="b"/>
            <a:pathLst>
              <a:path w="6838950" h="552450">
                <a:moveTo>
                  <a:pt x="76199" y="0"/>
                </a:moveTo>
                <a:lnTo>
                  <a:pt x="6762751" y="0"/>
                </a:lnTo>
                <a:cubicBezTo>
                  <a:pt x="6804834" y="0"/>
                  <a:pt x="6838950" y="34116"/>
                  <a:pt x="6838950" y="76199"/>
                </a:cubicBezTo>
                <a:lnTo>
                  <a:pt x="6838950" y="476251"/>
                </a:lnTo>
                <a:cubicBezTo>
                  <a:pt x="6838950" y="518334"/>
                  <a:pt x="6804834" y="552450"/>
                  <a:pt x="6762751" y="552450"/>
                </a:cubicBezTo>
                <a:lnTo>
                  <a:pt x="76199" y="552450"/>
                </a:lnTo>
                <a:cubicBezTo>
                  <a:pt x="34116" y="552450"/>
                  <a:pt x="0" y="518334"/>
                  <a:pt x="0" y="476251"/>
                </a:cubicBezTo>
                <a:lnTo>
                  <a:pt x="0" y="76199"/>
                </a:lnTo>
                <a:cubicBezTo>
                  <a:pt x="0" y="34116"/>
                  <a:pt x="34116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3425" y="2200275"/>
            <a:ext cx="6610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X11 es el sistema gráfico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clásico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Linux.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5788" y="2757488"/>
            <a:ext cx="6829425" cy="504825"/>
          </a:xfrm>
          <a:custGeom>
            <a:avLst/>
            <a:gdLst/>
            <a:ahLst/>
            <a:cxnLst/>
            <a:rect l="l" t="t" r="r" b="b"/>
            <a:pathLst>
              <a:path w="6829425" h="504825">
                <a:moveTo>
                  <a:pt x="76198" y="0"/>
                </a:moveTo>
                <a:lnTo>
                  <a:pt x="6753227" y="0"/>
                </a:lnTo>
                <a:cubicBezTo>
                  <a:pt x="6795310" y="0"/>
                  <a:pt x="6829425" y="34115"/>
                  <a:pt x="6829425" y="76198"/>
                </a:cubicBezTo>
                <a:lnTo>
                  <a:pt x="6829425" y="428627"/>
                </a:lnTo>
                <a:cubicBezTo>
                  <a:pt x="6829425" y="470710"/>
                  <a:pt x="6795310" y="504825"/>
                  <a:pt x="6753227" y="504825"/>
                </a:cubicBezTo>
                <a:lnTo>
                  <a:pt x="76198" y="504825"/>
                </a:lnTo>
                <a:cubicBezTo>
                  <a:pt x="34115" y="504825"/>
                  <a:pt x="0" y="470710"/>
                  <a:pt x="0" y="428627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61988" y="2876550"/>
            <a:ext cx="667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Tiene más de 30 años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1025" y="3419475"/>
            <a:ext cx="692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Funciona con modelo cliente-servidor: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800475"/>
            <a:ext cx="6838950" cy="609600"/>
          </a:xfrm>
          <a:custGeom>
            <a:avLst/>
            <a:gdLst/>
            <a:ahLst/>
            <a:cxnLst/>
            <a:rect l="l" t="t" r="r" b="b"/>
            <a:pathLst>
              <a:path w="6838950" h="609600">
                <a:moveTo>
                  <a:pt x="76200" y="0"/>
                </a:moveTo>
                <a:lnTo>
                  <a:pt x="6762750" y="0"/>
                </a:lnTo>
                <a:cubicBezTo>
                  <a:pt x="6804806" y="0"/>
                  <a:pt x="6838950" y="34144"/>
                  <a:pt x="6838950" y="76200"/>
                </a:cubicBezTo>
                <a:lnTo>
                  <a:pt x="6838950" y="533400"/>
                </a:lnTo>
                <a:cubicBezTo>
                  <a:pt x="6838950" y="575456"/>
                  <a:pt x="6804806" y="609600"/>
                  <a:pt x="676275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2145804" y="3952875"/>
            <a:ext cx="1390650" cy="304800"/>
          </a:xfrm>
          <a:custGeom>
            <a:avLst/>
            <a:gdLst/>
            <a:ahLst/>
            <a:cxnLst/>
            <a:rect l="l" t="t" r="r" b="b"/>
            <a:pathLst>
              <a:path w="1390650" h="304800">
                <a:moveTo>
                  <a:pt x="38100" y="0"/>
                </a:moveTo>
                <a:lnTo>
                  <a:pt x="1352550" y="0"/>
                </a:lnTo>
                <a:cubicBezTo>
                  <a:pt x="1373578" y="0"/>
                  <a:pt x="1390650" y="17072"/>
                  <a:pt x="1390650" y="38100"/>
                </a:cubicBezTo>
                <a:lnTo>
                  <a:pt x="1390650" y="266700"/>
                </a:lnTo>
                <a:cubicBezTo>
                  <a:pt x="1390650" y="287728"/>
                  <a:pt x="1373578" y="304800"/>
                  <a:pt x="135255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145804" y="3952875"/>
            <a:ext cx="14573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(cliente)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27239" y="4038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7" name="Shape 15"/>
          <p:cNvSpPr/>
          <p:nvPr/>
        </p:nvSpPr>
        <p:spPr>
          <a:xfrm>
            <a:off x="3851077" y="3952875"/>
            <a:ext cx="857250" cy="304800"/>
          </a:xfrm>
          <a:custGeom>
            <a:avLst/>
            <a:gdLst/>
            <a:ahLst/>
            <a:cxnLst/>
            <a:rect l="l" t="t" r="r" b="b"/>
            <a:pathLst>
              <a:path w="857250" h="304800">
                <a:moveTo>
                  <a:pt x="38100" y="0"/>
                </a:moveTo>
                <a:lnTo>
                  <a:pt x="819150" y="0"/>
                </a:lnTo>
                <a:cubicBezTo>
                  <a:pt x="840178" y="0"/>
                  <a:pt x="857250" y="17072"/>
                  <a:pt x="857250" y="38100"/>
                </a:cubicBezTo>
                <a:lnTo>
                  <a:pt x="857250" y="266700"/>
                </a:lnTo>
                <a:cubicBezTo>
                  <a:pt x="857250" y="287728"/>
                  <a:pt x="840178" y="304800"/>
                  <a:pt x="81915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3851077" y="3952875"/>
            <a:ext cx="9239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Servidor X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806255" y="40386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0" name="Shape 18"/>
          <p:cNvSpPr/>
          <p:nvPr/>
        </p:nvSpPr>
        <p:spPr>
          <a:xfrm>
            <a:off x="5030093" y="3952875"/>
            <a:ext cx="828675" cy="304800"/>
          </a:xfrm>
          <a:custGeom>
            <a:avLst/>
            <a:gdLst/>
            <a:ahLst/>
            <a:cxnLst/>
            <a:rect l="l" t="t" r="r" b="b"/>
            <a:pathLst>
              <a:path w="828675" h="304800">
                <a:moveTo>
                  <a:pt x="38100" y="0"/>
                </a:moveTo>
                <a:lnTo>
                  <a:pt x="790575" y="0"/>
                </a:lnTo>
                <a:cubicBezTo>
                  <a:pt x="811603" y="0"/>
                  <a:pt x="828675" y="17072"/>
                  <a:pt x="828675" y="38100"/>
                </a:cubicBezTo>
                <a:lnTo>
                  <a:pt x="828675" y="266700"/>
                </a:lnTo>
                <a:cubicBezTo>
                  <a:pt x="828675" y="287728"/>
                  <a:pt x="811603" y="304800"/>
                  <a:pt x="79057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3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030093" y="3952875"/>
            <a:ext cx="8953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Hardware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5233988"/>
            <a:ext cx="7229475" cy="1238250"/>
          </a:xfrm>
          <a:custGeom>
            <a:avLst/>
            <a:gdLst/>
            <a:ahLst/>
            <a:cxnLst/>
            <a:rect l="l" t="t" r="r" b="b"/>
            <a:pathLst>
              <a:path w="7229475" h="1238250">
                <a:moveTo>
                  <a:pt x="114303" y="0"/>
                </a:moveTo>
                <a:lnTo>
                  <a:pt x="7115172" y="0"/>
                </a:lnTo>
                <a:cubicBezTo>
                  <a:pt x="7178258" y="0"/>
                  <a:pt x="7229475" y="51217"/>
                  <a:pt x="7229475" y="114303"/>
                </a:cubicBezTo>
                <a:lnTo>
                  <a:pt x="7229475" y="1123947"/>
                </a:lnTo>
                <a:cubicBezTo>
                  <a:pt x="7229475" y="1187033"/>
                  <a:pt x="7178258" y="1238250"/>
                  <a:pt x="7115172" y="1238250"/>
                </a:cubicBezTo>
                <a:lnTo>
                  <a:pt x="114303" y="1238250"/>
                </a:lnTo>
                <a:cubicBezTo>
                  <a:pt x="51217" y="1238250"/>
                  <a:pt x="0" y="1187033"/>
                  <a:pt x="0" y="11239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571500" y="54292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4" name="Text 22"/>
          <p:cNvSpPr/>
          <p:nvPr/>
        </p:nvSpPr>
        <p:spPr>
          <a:xfrm>
            <a:off x="733425" y="5391150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Servidor X: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2925" y="5734050"/>
            <a:ext cx="2257425" cy="581025"/>
          </a:xfrm>
          <a:custGeom>
            <a:avLst/>
            <a:gdLst/>
            <a:ahLst/>
            <a:cxnLst/>
            <a:rect l="l" t="t" r="r" b="b"/>
            <a:pathLst>
              <a:path w="2257425" h="581025">
                <a:moveTo>
                  <a:pt x="76201" y="0"/>
                </a:moveTo>
                <a:lnTo>
                  <a:pt x="2181224" y="0"/>
                </a:lnTo>
                <a:cubicBezTo>
                  <a:pt x="2223280" y="0"/>
                  <a:pt x="2257425" y="34145"/>
                  <a:pt x="2257425" y="76201"/>
                </a:cubicBezTo>
                <a:lnTo>
                  <a:pt x="2257425" y="504824"/>
                </a:lnTo>
                <a:cubicBezTo>
                  <a:pt x="2257425" y="546880"/>
                  <a:pt x="2223280" y="581025"/>
                  <a:pt x="2181224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574750" y="5819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7" name="Text 25"/>
          <p:cNvSpPr/>
          <p:nvPr/>
        </p:nvSpPr>
        <p:spPr>
          <a:xfrm>
            <a:off x="585788" y="604837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pantalla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873276" y="5734050"/>
            <a:ext cx="2257425" cy="581025"/>
          </a:xfrm>
          <a:custGeom>
            <a:avLst/>
            <a:gdLst/>
            <a:ahLst/>
            <a:cxnLst/>
            <a:rect l="l" t="t" r="r" b="b"/>
            <a:pathLst>
              <a:path w="2257425" h="581025">
                <a:moveTo>
                  <a:pt x="76201" y="0"/>
                </a:moveTo>
                <a:lnTo>
                  <a:pt x="2181224" y="0"/>
                </a:lnTo>
                <a:cubicBezTo>
                  <a:pt x="2223280" y="0"/>
                  <a:pt x="2257425" y="34145"/>
                  <a:pt x="2257425" y="76201"/>
                </a:cubicBezTo>
                <a:lnTo>
                  <a:pt x="2257425" y="504824"/>
                </a:lnTo>
                <a:cubicBezTo>
                  <a:pt x="2257425" y="546880"/>
                  <a:pt x="2223280" y="581025"/>
                  <a:pt x="2181224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3893195" y="58197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90500" y="166688"/>
                </a:lnTo>
                <a:cubicBezTo>
                  <a:pt x="203634" y="166688"/>
                  <a:pt x="214313" y="156009"/>
                  <a:pt x="214313" y="142875"/>
                </a:cubicBezTo>
                <a:lnTo>
                  <a:pt x="214313" y="47625"/>
                </a:lnTo>
                <a:cubicBezTo>
                  <a:pt x="214313" y="34491"/>
                  <a:pt x="203634" y="23812"/>
                  <a:pt x="190500" y="23812"/>
                </a:cubicBezTo>
                <a:lnTo>
                  <a:pt x="23812" y="23812"/>
                </a:lnTo>
                <a:close/>
                <a:moveTo>
                  <a:pt x="29766" y="47625"/>
                </a:moveTo>
                <a:lnTo>
                  <a:pt x="41672" y="47625"/>
                </a:lnTo>
                <a:cubicBezTo>
                  <a:pt x="44946" y="47625"/>
                  <a:pt x="47625" y="50304"/>
                  <a:pt x="47625" y="53578"/>
                </a:cubicBezTo>
                <a:lnTo>
                  <a:pt x="47625" y="65484"/>
                </a:lnTo>
                <a:cubicBezTo>
                  <a:pt x="47625" y="68759"/>
                  <a:pt x="44946" y="71438"/>
                  <a:pt x="41672" y="71438"/>
                </a:cubicBezTo>
                <a:lnTo>
                  <a:pt x="29766" y="71438"/>
                </a:lnTo>
                <a:cubicBezTo>
                  <a:pt x="26491" y="71438"/>
                  <a:pt x="23812" y="68759"/>
                  <a:pt x="23812" y="65484"/>
                </a:cubicBezTo>
                <a:lnTo>
                  <a:pt x="23812" y="53578"/>
                </a:lnTo>
                <a:cubicBezTo>
                  <a:pt x="23812" y="50304"/>
                  <a:pt x="26491" y="47625"/>
                  <a:pt x="29766" y="47625"/>
                </a:cubicBezTo>
                <a:close/>
                <a:moveTo>
                  <a:pt x="23812" y="89297"/>
                </a:moveTo>
                <a:cubicBezTo>
                  <a:pt x="23812" y="86023"/>
                  <a:pt x="26491" y="83344"/>
                  <a:pt x="29766" y="83344"/>
                </a:cubicBezTo>
                <a:lnTo>
                  <a:pt x="41672" y="83344"/>
                </a:lnTo>
                <a:cubicBezTo>
                  <a:pt x="44946" y="83344"/>
                  <a:pt x="47625" y="86023"/>
                  <a:pt x="47625" y="89297"/>
                </a:cubicBezTo>
                <a:lnTo>
                  <a:pt x="47625" y="101203"/>
                </a:lnTo>
                <a:cubicBezTo>
                  <a:pt x="47625" y="104477"/>
                  <a:pt x="44946" y="107156"/>
                  <a:pt x="41672" y="107156"/>
                </a:cubicBezTo>
                <a:lnTo>
                  <a:pt x="29766" y="107156"/>
                </a:lnTo>
                <a:cubicBezTo>
                  <a:pt x="26491" y="107156"/>
                  <a:pt x="23812" y="104477"/>
                  <a:pt x="23812" y="101203"/>
                </a:cubicBezTo>
                <a:lnTo>
                  <a:pt x="23812" y="89297"/>
                </a:lnTo>
                <a:close/>
                <a:moveTo>
                  <a:pt x="65484" y="47625"/>
                </a:moveTo>
                <a:lnTo>
                  <a:pt x="77391" y="47625"/>
                </a:lnTo>
                <a:cubicBezTo>
                  <a:pt x="80665" y="47625"/>
                  <a:pt x="83344" y="50304"/>
                  <a:pt x="83344" y="53578"/>
                </a:cubicBezTo>
                <a:lnTo>
                  <a:pt x="83344" y="65484"/>
                </a:lnTo>
                <a:cubicBezTo>
                  <a:pt x="83344" y="68759"/>
                  <a:pt x="80665" y="71438"/>
                  <a:pt x="77391" y="71438"/>
                </a:cubicBezTo>
                <a:lnTo>
                  <a:pt x="65484" y="71438"/>
                </a:lnTo>
                <a:cubicBezTo>
                  <a:pt x="62210" y="71438"/>
                  <a:pt x="59531" y="68759"/>
                  <a:pt x="59531" y="65484"/>
                </a:cubicBezTo>
                <a:lnTo>
                  <a:pt x="59531" y="53578"/>
                </a:lnTo>
                <a:cubicBezTo>
                  <a:pt x="59531" y="50304"/>
                  <a:pt x="62210" y="47625"/>
                  <a:pt x="65484" y="47625"/>
                </a:cubicBezTo>
                <a:close/>
                <a:moveTo>
                  <a:pt x="59531" y="89297"/>
                </a:moveTo>
                <a:cubicBezTo>
                  <a:pt x="59531" y="86023"/>
                  <a:pt x="62210" y="83344"/>
                  <a:pt x="65484" y="83344"/>
                </a:cubicBezTo>
                <a:lnTo>
                  <a:pt x="77391" y="83344"/>
                </a:lnTo>
                <a:cubicBezTo>
                  <a:pt x="80665" y="83344"/>
                  <a:pt x="83344" y="86023"/>
                  <a:pt x="83344" y="89297"/>
                </a:cubicBezTo>
                <a:lnTo>
                  <a:pt x="83344" y="101203"/>
                </a:lnTo>
                <a:cubicBezTo>
                  <a:pt x="83344" y="104477"/>
                  <a:pt x="80665" y="107156"/>
                  <a:pt x="77391" y="107156"/>
                </a:cubicBezTo>
                <a:lnTo>
                  <a:pt x="65484" y="107156"/>
                </a:lnTo>
                <a:cubicBezTo>
                  <a:pt x="62210" y="107156"/>
                  <a:pt x="59531" y="104477"/>
                  <a:pt x="59531" y="101203"/>
                </a:cubicBezTo>
                <a:lnTo>
                  <a:pt x="59531" y="89297"/>
                </a:lnTo>
                <a:close/>
                <a:moveTo>
                  <a:pt x="65484" y="119063"/>
                </a:moveTo>
                <a:lnTo>
                  <a:pt x="148828" y="119063"/>
                </a:lnTo>
                <a:cubicBezTo>
                  <a:pt x="152102" y="119063"/>
                  <a:pt x="154781" y="121741"/>
                  <a:pt x="154781" y="125016"/>
                </a:cubicBezTo>
                <a:lnTo>
                  <a:pt x="154781" y="136922"/>
                </a:lnTo>
                <a:cubicBezTo>
                  <a:pt x="154781" y="140196"/>
                  <a:pt x="152102" y="142875"/>
                  <a:pt x="148828" y="142875"/>
                </a:cubicBezTo>
                <a:lnTo>
                  <a:pt x="65484" y="142875"/>
                </a:lnTo>
                <a:cubicBezTo>
                  <a:pt x="62210" y="142875"/>
                  <a:pt x="59531" y="140196"/>
                  <a:pt x="59531" y="136922"/>
                </a:cubicBezTo>
                <a:lnTo>
                  <a:pt x="59531" y="125016"/>
                </a:lnTo>
                <a:cubicBezTo>
                  <a:pt x="59531" y="121741"/>
                  <a:pt x="62210" y="119063"/>
                  <a:pt x="65484" y="119063"/>
                </a:cubicBezTo>
                <a:close/>
                <a:moveTo>
                  <a:pt x="95250" y="53578"/>
                </a:moveTo>
                <a:cubicBezTo>
                  <a:pt x="95250" y="50304"/>
                  <a:pt x="97929" y="47625"/>
                  <a:pt x="101203" y="47625"/>
                </a:cubicBezTo>
                <a:lnTo>
                  <a:pt x="113109" y="47625"/>
                </a:lnTo>
                <a:cubicBezTo>
                  <a:pt x="116384" y="47625"/>
                  <a:pt x="119063" y="50304"/>
                  <a:pt x="119063" y="53578"/>
                </a:cubicBezTo>
                <a:lnTo>
                  <a:pt x="119063" y="65484"/>
                </a:lnTo>
                <a:cubicBezTo>
                  <a:pt x="119063" y="68759"/>
                  <a:pt x="116384" y="71438"/>
                  <a:pt x="113109" y="71438"/>
                </a:cubicBezTo>
                <a:lnTo>
                  <a:pt x="101203" y="71438"/>
                </a:lnTo>
                <a:cubicBezTo>
                  <a:pt x="97929" y="71438"/>
                  <a:pt x="95250" y="68759"/>
                  <a:pt x="95250" y="65484"/>
                </a:cubicBezTo>
                <a:lnTo>
                  <a:pt x="95250" y="53578"/>
                </a:lnTo>
                <a:close/>
                <a:moveTo>
                  <a:pt x="101203" y="83344"/>
                </a:moveTo>
                <a:lnTo>
                  <a:pt x="113109" y="83344"/>
                </a:lnTo>
                <a:cubicBezTo>
                  <a:pt x="116384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16384" y="107156"/>
                  <a:pt x="113109" y="107156"/>
                </a:cubicBezTo>
                <a:lnTo>
                  <a:pt x="101203" y="107156"/>
                </a:lnTo>
                <a:cubicBezTo>
                  <a:pt x="97929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7929" y="83344"/>
                  <a:pt x="101203" y="83344"/>
                </a:cubicBezTo>
                <a:close/>
                <a:moveTo>
                  <a:pt x="130969" y="53578"/>
                </a:moveTo>
                <a:cubicBezTo>
                  <a:pt x="130969" y="50304"/>
                  <a:pt x="133648" y="47625"/>
                  <a:pt x="136922" y="47625"/>
                </a:cubicBezTo>
                <a:lnTo>
                  <a:pt x="148828" y="47625"/>
                </a:lnTo>
                <a:cubicBezTo>
                  <a:pt x="152102" y="47625"/>
                  <a:pt x="154781" y="50304"/>
                  <a:pt x="154781" y="53578"/>
                </a:cubicBezTo>
                <a:lnTo>
                  <a:pt x="154781" y="65484"/>
                </a:lnTo>
                <a:cubicBezTo>
                  <a:pt x="154781" y="68759"/>
                  <a:pt x="152102" y="71438"/>
                  <a:pt x="148828" y="71438"/>
                </a:cubicBezTo>
                <a:lnTo>
                  <a:pt x="136922" y="71438"/>
                </a:lnTo>
                <a:cubicBezTo>
                  <a:pt x="133648" y="71438"/>
                  <a:pt x="130969" y="68759"/>
                  <a:pt x="130969" y="65484"/>
                </a:cubicBezTo>
                <a:lnTo>
                  <a:pt x="130969" y="53578"/>
                </a:lnTo>
                <a:close/>
                <a:moveTo>
                  <a:pt x="136922" y="83344"/>
                </a:moveTo>
                <a:lnTo>
                  <a:pt x="148828" y="83344"/>
                </a:lnTo>
                <a:cubicBezTo>
                  <a:pt x="152102" y="83344"/>
                  <a:pt x="154781" y="86023"/>
                  <a:pt x="154781" y="89297"/>
                </a:cubicBezTo>
                <a:lnTo>
                  <a:pt x="154781" y="101203"/>
                </a:lnTo>
                <a:cubicBezTo>
                  <a:pt x="154781" y="104477"/>
                  <a:pt x="152102" y="107156"/>
                  <a:pt x="148828" y="107156"/>
                </a:cubicBezTo>
                <a:lnTo>
                  <a:pt x="136922" y="107156"/>
                </a:lnTo>
                <a:cubicBezTo>
                  <a:pt x="133648" y="107156"/>
                  <a:pt x="130969" y="104477"/>
                  <a:pt x="130969" y="101203"/>
                </a:cubicBezTo>
                <a:lnTo>
                  <a:pt x="130969" y="89297"/>
                </a:lnTo>
                <a:cubicBezTo>
                  <a:pt x="130969" y="86023"/>
                  <a:pt x="133648" y="83344"/>
                  <a:pt x="136922" y="83344"/>
                </a:cubicBezTo>
                <a:close/>
                <a:moveTo>
                  <a:pt x="166688" y="53578"/>
                </a:moveTo>
                <a:cubicBezTo>
                  <a:pt x="166688" y="50304"/>
                  <a:pt x="169366" y="47625"/>
                  <a:pt x="172641" y="47625"/>
                </a:cubicBezTo>
                <a:lnTo>
                  <a:pt x="184547" y="47625"/>
                </a:lnTo>
                <a:cubicBezTo>
                  <a:pt x="187821" y="47625"/>
                  <a:pt x="190500" y="50304"/>
                  <a:pt x="190500" y="53578"/>
                </a:cubicBezTo>
                <a:lnTo>
                  <a:pt x="190500" y="65484"/>
                </a:lnTo>
                <a:cubicBezTo>
                  <a:pt x="190500" y="68759"/>
                  <a:pt x="187821" y="71438"/>
                  <a:pt x="184547" y="71438"/>
                </a:cubicBezTo>
                <a:lnTo>
                  <a:pt x="172641" y="71438"/>
                </a:lnTo>
                <a:cubicBezTo>
                  <a:pt x="169366" y="71438"/>
                  <a:pt x="166688" y="68759"/>
                  <a:pt x="166688" y="65484"/>
                </a:cubicBezTo>
                <a:lnTo>
                  <a:pt x="166688" y="53578"/>
                </a:lnTo>
                <a:close/>
                <a:moveTo>
                  <a:pt x="172641" y="83344"/>
                </a:moveTo>
                <a:lnTo>
                  <a:pt x="184547" y="83344"/>
                </a:lnTo>
                <a:cubicBezTo>
                  <a:pt x="187821" y="83344"/>
                  <a:pt x="190500" y="86023"/>
                  <a:pt x="190500" y="89297"/>
                </a:cubicBezTo>
                <a:lnTo>
                  <a:pt x="190500" y="101203"/>
                </a:lnTo>
                <a:cubicBezTo>
                  <a:pt x="190500" y="104477"/>
                  <a:pt x="187821" y="107156"/>
                  <a:pt x="184547" y="107156"/>
                </a:cubicBezTo>
                <a:lnTo>
                  <a:pt x="172641" y="107156"/>
                </a:lnTo>
                <a:cubicBezTo>
                  <a:pt x="169366" y="107156"/>
                  <a:pt x="166688" y="104477"/>
                  <a:pt x="166688" y="101203"/>
                </a:cubicBezTo>
                <a:lnTo>
                  <a:pt x="166688" y="89297"/>
                </a:lnTo>
                <a:cubicBezTo>
                  <a:pt x="166688" y="86023"/>
                  <a:pt x="169366" y="83344"/>
                  <a:pt x="172641" y="83344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0" name="Text 28"/>
          <p:cNvSpPr/>
          <p:nvPr/>
        </p:nvSpPr>
        <p:spPr>
          <a:xfrm>
            <a:off x="2916138" y="604837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teclado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203775" y="5734050"/>
            <a:ext cx="2257425" cy="581025"/>
          </a:xfrm>
          <a:custGeom>
            <a:avLst/>
            <a:gdLst/>
            <a:ahLst/>
            <a:cxnLst/>
            <a:rect l="l" t="t" r="r" b="b"/>
            <a:pathLst>
              <a:path w="2257425" h="581025">
                <a:moveTo>
                  <a:pt x="76201" y="0"/>
                </a:moveTo>
                <a:lnTo>
                  <a:pt x="2181224" y="0"/>
                </a:lnTo>
                <a:cubicBezTo>
                  <a:pt x="2223280" y="0"/>
                  <a:pt x="2257425" y="34145"/>
                  <a:pt x="2257425" y="76201"/>
                </a:cubicBezTo>
                <a:lnTo>
                  <a:pt x="2257425" y="504824"/>
                </a:lnTo>
                <a:cubicBezTo>
                  <a:pt x="2257425" y="546880"/>
                  <a:pt x="2223280" y="581025"/>
                  <a:pt x="2181224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259413" y="58197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71438"/>
                </a:moveTo>
                <a:lnTo>
                  <a:pt x="62508" y="71438"/>
                </a:lnTo>
                <a:lnTo>
                  <a:pt x="62508" y="0"/>
                </a:lnTo>
                <a:lnTo>
                  <a:pt x="59531" y="0"/>
                </a:lnTo>
                <a:cubicBezTo>
                  <a:pt x="26640" y="0"/>
                  <a:pt x="0" y="26640"/>
                  <a:pt x="0" y="59531"/>
                </a:cubicBezTo>
                <a:lnTo>
                  <a:pt x="0" y="71438"/>
                </a:lnTo>
                <a:close/>
                <a:moveTo>
                  <a:pt x="0" y="89297"/>
                </a:moveTo>
                <a:lnTo>
                  <a:pt x="0" y="130969"/>
                </a:lnTo>
                <a:cubicBezTo>
                  <a:pt x="0" y="163860"/>
                  <a:pt x="26640" y="190500"/>
                  <a:pt x="59531" y="190500"/>
                </a:cubicBezTo>
                <a:lnTo>
                  <a:pt x="83344" y="190500"/>
                </a:lnTo>
                <a:cubicBezTo>
                  <a:pt x="116235" y="190500"/>
                  <a:pt x="142875" y="163860"/>
                  <a:pt x="142875" y="130969"/>
                </a:cubicBezTo>
                <a:lnTo>
                  <a:pt x="142875" y="89297"/>
                </a:lnTo>
                <a:lnTo>
                  <a:pt x="0" y="89297"/>
                </a:lnTo>
                <a:close/>
                <a:moveTo>
                  <a:pt x="142875" y="71438"/>
                </a:moveTo>
                <a:lnTo>
                  <a:pt x="142875" y="59531"/>
                </a:lnTo>
                <a:cubicBezTo>
                  <a:pt x="142875" y="26640"/>
                  <a:pt x="116235" y="0"/>
                  <a:pt x="83344" y="0"/>
                </a:cubicBezTo>
                <a:lnTo>
                  <a:pt x="80367" y="0"/>
                </a:lnTo>
                <a:lnTo>
                  <a:pt x="80367" y="71438"/>
                </a:lnTo>
                <a:lnTo>
                  <a:pt x="142875" y="71438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3" name="Text 31"/>
          <p:cNvSpPr/>
          <p:nvPr/>
        </p:nvSpPr>
        <p:spPr>
          <a:xfrm>
            <a:off x="5246638" y="6048375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mouse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815263" y="1433513"/>
            <a:ext cx="3990975" cy="2524125"/>
          </a:xfrm>
          <a:custGeom>
            <a:avLst/>
            <a:gdLst/>
            <a:ahLst/>
            <a:cxnLst/>
            <a:rect l="l" t="t" r="r" b="b"/>
            <a:pathLst>
              <a:path w="3990975" h="2524125">
                <a:moveTo>
                  <a:pt x="114292" y="0"/>
                </a:moveTo>
                <a:lnTo>
                  <a:pt x="3876683" y="0"/>
                </a:lnTo>
                <a:cubicBezTo>
                  <a:pt x="3939805" y="0"/>
                  <a:pt x="3990975" y="51170"/>
                  <a:pt x="3990975" y="114292"/>
                </a:cubicBezTo>
                <a:lnTo>
                  <a:pt x="3990975" y="2409833"/>
                </a:lnTo>
                <a:cubicBezTo>
                  <a:pt x="3990975" y="2472955"/>
                  <a:pt x="3939805" y="2524125"/>
                  <a:pt x="3876683" y="2524125"/>
                </a:cubicBezTo>
                <a:lnTo>
                  <a:pt x="114292" y="2524125"/>
                </a:lnTo>
                <a:cubicBezTo>
                  <a:pt x="51170" y="2524125"/>
                  <a:pt x="0" y="2472955"/>
                  <a:pt x="0" y="2409833"/>
                </a:cubicBezTo>
                <a:lnTo>
                  <a:pt x="0" y="114292"/>
                </a:lnTo>
                <a:cubicBezTo>
                  <a:pt x="0" y="51213"/>
                  <a:pt x="51213" y="0"/>
                  <a:pt x="114292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80343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56034"/>
                </a:moveTo>
                <a:lnTo>
                  <a:pt x="151284" y="91753"/>
                </a:lnTo>
                <a:cubicBezTo>
                  <a:pt x="147861" y="95176"/>
                  <a:pt x="142763" y="96180"/>
                  <a:pt x="138299" y="94320"/>
                </a:cubicBezTo>
                <a:cubicBezTo>
                  <a:pt x="133834" y="92459"/>
                  <a:pt x="130969" y="88143"/>
                  <a:pt x="130969" y="83344"/>
                </a:cubicBezTo>
                <a:lnTo>
                  <a:pt x="130969" y="59531"/>
                </a:ln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130969" y="35719"/>
                </a:lnTo>
                <a:lnTo>
                  <a:pt x="130969" y="11906"/>
                </a:lnTo>
                <a:cubicBezTo>
                  <a:pt x="130969" y="7107"/>
                  <a:pt x="133871" y="2753"/>
                  <a:pt x="138336" y="893"/>
                </a:cubicBezTo>
                <a:cubicBezTo>
                  <a:pt x="142801" y="-967"/>
                  <a:pt x="147898" y="74"/>
                  <a:pt x="151321" y="3460"/>
                </a:cubicBezTo>
                <a:lnTo>
                  <a:pt x="187040" y="39179"/>
                </a:lnTo>
                <a:cubicBezTo>
                  <a:pt x="191691" y="43830"/>
                  <a:pt x="191691" y="51383"/>
                  <a:pt x="187040" y="56034"/>
                </a:cubicBezTo>
                <a:close/>
                <a:moveTo>
                  <a:pt x="39179" y="187003"/>
                </a:moveTo>
                <a:lnTo>
                  <a:pt x="3460" y="151284"/>
                </a:lnTo>
                <a:cubicBezTo>
                  <a:pt x="-1191" y="146633"/>
                  <a:pt x="-1191" y="139080"/>
                  <a:pt x="3460" y="134429"/>
                </a:cubicBezTo>
                <a:lnTo>
                  <a:pt x="39179" y="98710"/>
                </a:lnTo>
                <a:cubicBezTo>
                  <a:pt x="42602" y="95287"/>
                  <a:pt x="47699" y="94283"/>
                  <a:pt x="52164" y="96143"/>
                </a:cubicBezTo>
                <a:cubicBezTo>
                  <a:pt x="56629" y="98003"/>
                  <a:pt x="59531" y="102357"/>
                  <a:pt x="59531" y="107156"/>
                </a:cubicBezTo>
                <a:lnTo>
                  <a:pt x="59531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cubicBezTo>
                  <a:pt x="190500" y="149461"/>
                  <a:pt x="185179" y="154781"/>
                  <a:pt x="178594" y="154781"/>
                </a:cubicBezTo>
                <a:lnTo>
                  <a:pt x="59531" y="154781"/>
                </a:lnTo>
                <a:lnTo>
                  <a:pt x="59531" y="178594"/>
                </a:lnTo>
                <a:cubicBezTo>
                  <a:pt x="59531" y="183393"/>
                  <a:pt x="56629" y="187747"/>
                  <a:pt x="52164" y="189607"/>
                </a:cubicBezTo>
                <a:cubicBezTo>
                  <a:pt x="47699" y="191467"/>
                  <a:pt x="42602" y="190426"/>
                  <a:pt x="39179" y="18704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6" name="Text 34"/>
          <p:cNvSpPr/>
          <p:nvPr/>
        </p:nvSpPr>
        <p:spPr>
          <a:xfrm>
            <a:off x="8248650" y="16287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Cómo Funciona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010525" y="2047875"/>
            <a:ext cx="3600450" cy="447675"/>
          </a:xfrm>
          <a:custGeom>
            <a:avLst/>
            <a:gdLst/>
            <a:ahLst/>
            <a:cxnLst/>
            <a:rect l="l" t="t" r="r" b="b"/>
            <a:pathLst>
              <a:path w="3600450" h="447675">
                <a:moveTo>
                  <a:pt x="76199" y="0"/>
                </a:moveTo>
                <a:lnTo>
                  <a:pt x="3524251" y="0"/>
                </a:lnTo>
                <a:cubicBezTo>
                  <a:pt x="3566335" y="0"/>
                  <a:pt x="3600450" y="34115"/>
                  <a:pt x="3600450" y="76199"/>
                </a:cubicBezTo>
                <a:lnTo>
                  <a:pt x="3600450" y="371476"/>
                </a:lnTo>
                <a:cubicBezTo>
                  <a:pt x="3600450" y="413560"/>
                  <a:pt x="3566335" y="447675"/>
                  <a:pt x="3524251" y="447675"/>
                </a:cubicBezTo>
                <a:lnTo>
                  <a:pt x="76199" y="447675"/>
                </a:lnTo>
                <a:cubicBezTo>
                  <a:pt x="34115" y="447675"/>
                  <a:pt x="0" y="413560"/>
                  <a:pt x="0" y="3714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124825" y="2162175"/>
            <a:ext cx="34385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aplicaciones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le piden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dibuje cosas.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010525" y="26074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0" name="Text 38"/>
          <p:cNvSpPr/>
          <p:nvPr/>
        </p:nvSpPr>
        <p:spPr>
          <a:xfrm>
            <a:off x="7981950" y="2607469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15325" y="2626519"/>
            <a:ext cx="2038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quiere mostrar una ventana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010525" y="29122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3" name="Text 41"/>
          <p:cNvSpPr/>
          <p:nvPr/>
        </p:nvSpPr>
        <p:spPr>
          <a:xfrm>
            <a:off x="7981950" y="2912269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15325" y="2931319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pide al Servidor X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010525" y="32170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6" name="Text 44"/>
          <p:cNvSpPr/>
          <p:nvPr/>
        </p:nvSpPr>
        <p:spPr>
          <a:xfrm>
            <a:off x="7981950" y="3217069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315325" y="3236119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Servidor X dibuja en pantalla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815263" y="4119562"/>
            <a:ext cx="3990975" cy="1762125"/>
          </a:xfrm>
          <a:custGeom>
            <a:avLst/>
            <a:gdLst/>
            <a:ahLst/>
            <a:cxnLst/>
            <a:rect l="l" t="t" r="r" b="b"/>
            <a:pathLst>
              <a:path w="3990975" h="1762125">
                <a:moveTo>
                  <a:pt x="114291" y="0"/>
                </a:moveTo>
                <a:lnTo>
                  <a:pt x="3876684" y="0"/>
                </a:lnTo>
                <a:cubicBezTo>
                  <a:pt x="3939805" y="0"/>
                  <a:pt x="3990975" y="51170"/>
                  <a:pt x="3990975" y="114291"/>
                </a:cubicBezTo>
                <a:lnTo>
                  <a:pt x="3990975" y="1647834"/>
                </a:lnTo>
                <a:cubicBezTo>
                  <a:pt x="3990975" y="1710955"/>
                  <a:pt x="3939805" y="1762125"/>
                  <a:pt x="3876684" y="1762125"/>
                </a:cubicBezTo>
                <a:lnTo>
                  <a:pt x="114291" y="1762125"/>
                </a:lnTo>
                <a:cubicBezTo>
                  <a:pt x="51170" y="1762125"/>
                  <a:pt x="0" y="1710955"/>
                  <a:pt x="0" y="164783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pic>
        <p:nvPicPr>
          <p:cNvPr id="49" name="Image 0" descr="https://kimi-web-img.moonshot.cn/img/upload.wikimedia.org/bd0b9844a3361875641e831beb7c52f1e007d9aa.png">    </p:cNvPr>
          <p:cNvPicPr>
            <a:picLocks noChangeAspect="1"/>
          </p:cNvPicPr>
          <p:nvPr/>
        </p:nvPicPr>
        <p:blipFill>
          <a:blip r:embed="rId1"/>
          <a:srcRect l="0" r="0" t="40178" b="40178"/>
          <a:stretch/>
        </p:blipFill>
        <p:spPr>
          <a:xfrm>
            <a:off x="7972425" y="4276725"/>
            <a:ext cx="3676650" cy="1219200"/>
          </a:xfrm>
          <a:prstGeom prst="roundRect">
            <a:avLst>
              <a:gd name="adj" fmla="val 6250"/>
            </a:avLst>
          </a:prstGeom>
        </p:spPr>
      </p:pic>
      <p:sp>
        <p:nvSpPr>
          <p:cNvPr id="50" name="Text 47"/>
          <p:cNvSpPr/>
          <p:nvPr/>
        </p:nvSpPr>
        <p:spPr>
          <a:xfrm>
            <a:off x="7943850" y="5572125"/>
            <a:ext cx="3733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cliente-servidor de X11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7815263" y="6043613"/>
            <a:ext cx="3990975" cy="428625"/>
          </a:xfrm>
          <a:custGeom>
            <a:avLst/>
            <a:gdLst/>
            <a:ahLst/>
            <a:cxnLst/>
            <a:rect l="l" t="t" r="r" b="b"/>
            <a:pathLst>
              <a:path w="3990975" h="428625">
                <a:moveTo>
                  <a:pt x="114301" y="0"/>
                </a:moveTo>
                <a:lnTo>
                  <a:pt x="3876674" y="0"/>
                </a:lnTo>
                <a:cubicBezTo>
                  <a:pt x="3939801" y="0"/>
                  <a:pt x="3990975" y="51174"/>
                  <a:pt x="3990975" y="114301"/>
                </a:cubicBezTo>
                <a:lnTo>
                  <a:pt x="3990975" y="314324"/>
                </a:lnTo>
                <a:cubicBezTo>
                  <a:pt x="3990975" y="377451"/>
                  <a:pt x="3939801" y="428625"/>
                  <a:pt x="3876674" y="428625"/>
                </a:cubicBezTo>
                <a:lnTo>
                  <a:pt x="114301" y="428625"/>
                </a:lnTo>
                <a:cubicBezTo>
                  <a:pt x="51174" y="428625"/>
                  <a:pt x="0" y="377451"/>
                  <a:pt x="0" y="3143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7900988" y="6162675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complejo, con capas históricas y muchas extensiones.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952625" cy="352425"/>
          </a:xfrm>
          <a:custGeom>
            <a:avLst/>
            <a:gdLst/>
            <a:ahLst/>
            <a:cxnLst/>
            <a:rect l="l" t="t" r="r" b="b"/>
            <a:pathLst>
              <a:path w="1952625" h="352425">
                <a:moveTo>
                  <a:pt x="76201" y="0"/>
                </a:moveTo>
                <a:lnTo>
                  <a:pt x="1876424" y="0"/>
                </a:lnTo>
                <a:cubicBezTo>
                  <a:pt x="1918509" y="0"/>
                  <a:pt x="1952625" y="34116"/>
                  <a:pt x="1952625" y="76201"/>
                </a:cubicBezTo>
                <a:lnTo>
                  <a:pt x="1952625" y="276224"/>
                </a:lnTo>
                <a:cubicBezTo>
                  <a:pt x="1952625" y="318309"/>
                  <a:pt x="1918509" y="352425"/>
                  <a:pt x="18764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70958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REEMPLAZO MODERNO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Wayland: El Reemplazo Moderno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7229475" cy="3771900"/>
          </a:xfrm>
          <a:custGeom>
            <a:avLst/>
            <a:gdLst/>
            <a:ahLst/>
            <a:cxnLst/>
            <a:rect l="l" t="t" r="r" b="b"/>
            <a:pathLst>
              <a:path w="7229475" h="3771900">
                <a:moveTo>
                  <a:pt x="114289" y="0"/>
                </a:moveTo>
                <a:lnTo>
                  <a:pt x="7115186" y="0"/>
                </a:lnTo>
                <a:cubicBezTo>
                  <a:pt x="7178264" y="0"/>
                  <a:pt x="7229475" y="51211"/>
                  <a:pt x="7229475" y="114289"/>
                </a:cubicBezTo>
                <a:lnTo>
                  <a:pt x="7229475" y="3657611"/>
                </a:lnTo>
                <a:cubicBezTo>
                  <a:pt x="7229475" y="3720731"/>
                  <a:pt x="7178306" y="3771900"/>
                  <a:pt x="7115186" y="3771900"/>
                </a:cubicBezTo>
                <a:lnTo>
                  <a:pt x="114289" y="3771900"/>
                </a:lnTo>
                <a:cubicBezTo>
                  <a:pt x="51211" y="3771900"/>
                  <a:pt x="0" y="3720689"/>
                  <a:pt x="0" y="365761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48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69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Wayland?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47875"/>
            <a:ext cx="6838950" cy="552450"/>
          </a:xfrm>
          <a:custGeom>
            <a:avLst/>
            <a:gdLst/>
            <a:ahLst/>
            <a:cxnLst/>
            <a:rect l="l" t="t" r="r" b="b"/>
            <a:pathLst>
              <a:path w="6838950" h="552450">
                <a:moveTo>
                  <a:pt x="76199" y="0"/>
                </a:moveTo>
                <a:lnTo>
                  <a:pt x="6762751" y="0"/>
                </a:lnTo>
                <a:cubicBezTo>
                  <a:pt x="6804834" y="0"/>
                  <a:pt x="6838950" y="34116"/>
                  <a:pt x="6838950" y="76199"/>
                </a:cubicBezTo>
                <a:lnTo>
                  <a:pt x="6838950" y="476251"/>
                </a:lnTo>
                <a:cubicBezTo>
                  <a:pt x="6838950" y="518334"/>
                  <a:pt x="6804834" y="552450"/>
                  <a:pt x="6762751" y="552450"/>
                </a:cubicBezTo>
                <a:lnTo>
                  <a:pt x="76199" y="552450"/>
                </a:lnTo>
                <a:cubicBezTo>
                  <a:pt x="34116" y="552450"/>
                  <a:pt x="0" y="518334"/>
                  <a:pt x="0" y="476251"/>
                </a:cubicBezTo>
                <a:lnTo>
                  <a:pt x="0" y="76199"/>
                </a:lnTo>
                <a:cubicBezTo>
                  <a:pt x="0" y="34116"/>
                  <a:pt x="34116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3425" y="2200275"/>
            <a:ext cx="6610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Wayland es el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reemplazo moderno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X11.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752725"/>
            <a:ext cx="6924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Es: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075" y="31718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2" name="Text 10"/>
          <p:cNvSpPr/>
          <p:nvPr/>
        </p:nvSpPr>
        <p:spPr>
          <a:xfrm>
            <a:off x="885825" y="3133725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Más simple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5825" y="3324225"/>
            <a:ext cx="1552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Menos capas de abstracción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0075" y="35909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5" name="Text 13"/>
          <p:cNvSpPr/>
          <p:nvPr/>
        </p:nvSpPr>
        <p:spPr>
          <a:xfrm>
            <a:off x="885825" y="3552825"/>
            <a:ext cx="1590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Más seguro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5825" y="3743325"/>
            <a:ext cx="1581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 aislamiento entre apps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0075" y="4010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8" name="Text 16"/>
          <p:cNvSpPr/>
          <p:nvPr/>
        </p:nvSpPr>
        <p:spPr>
          <a:xfrm>
            <a:off x="885825" y="3971925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Más eficiente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5825" y="4162425"/>
            <a:ext cx="1190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Menos intermediarios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5369719"/>
            <a:ext cx="7229475" cy="1104900"/>
          </a:xfrm>
          <a:custGeom>
            <a:avLst/>
            <a:gdLst/>
            <a:ahLst/>
            <a:cxnLst/>
            <a:rect l="l" t="t" r="r" b="b"/>
            <a:pathLst>
              <a:path w="7229475" h="1104900">
                <a:moveTo>
                  <a:pt x="114302" y="0"/>
                </a:moveTo>
                <a:lnTo>
                  <a:pt x="7115173" y="0"/>
                </a:lnTo>
                <a:cubicBezTo>
                  <a:pt x="7178300" y="0"/>
                  <a:pt x="7229475" y="51175"/>
                  <a:pt x="7229475" y="114302"/>
                </a:cubicBezTo>
                <a:lnTo>
                  <a:pt x="7229475" y="990598"/>
                </a:lnTo>
                <a:cubicBezTo>
                  <a:pt x="7229475" y="1053725"/>
                  <a:pt x="7178300" y="1104900"/>
                  <a:pt x="7115173" y="1104900"/>
                </a:cubicBezTo>
                <a:lnTo>
                  <a:pt x="114302" y="1104900"/>
                </a:lnTo>
                <a:cubicBezTo>
                  <a:pt x="51175" y="1104900"/>
                  <a:pt x="0" y="1053725"/>
                  <a:pt x="0" y="9905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42925" y="556498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2" name="Text 20"/>
          <p:cNvSpPr/>
          <p:nvPr/>
        </p:nvSpPr>
        <p:spPr>
          <a:xfrm>
            <a:off x="733425" y="5526881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 Wayland: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2925" y="5869781"/>
            <a:ext cx="6915150" cy="447675"/>
          </a:xfrm>
          <a:custGeom>
            <a:avLst/>
            <a:gdLst/>
            <a:ahLst/>
            <a:cxnLst/>
            <a:rect l="l" t="t" r="r" b="b"/>
            <a:pathLst>
              <a:path w="6915150" h="447675">
                <a:moveTo>
                  <a:pt x="76199" y="0"/>
                </a:moveTo>
                <a:lnTo>
                  <a:pt x="6838951" y="0"/>
                </a:lnTo>
                <a:cubicBezTo>
                  <a:pt x="6881035" y="0"/>
                  <a:pt x="6915150" y="34115"/>
                  <a:pt x="6915150" y="76199"/>
                </a:cubicBezTo>
                <a:lnTo>
                  <a:pt x="6915150" y="371476"/>
                </a:lnTo>
                <a:cubicBezTo>
                  <a:pt x="6915150" y="413560"/>
                  <a:pt x="6881035" y="447675"/>
                  <a:pt x="6838951" y="447675"/>
                </a:cubicBezTo>
                <a:lnTo>
                  <a:pt x="76199" y="447675"/>
                </a:lnTo>
                <a:cubicBezTo>
                  <a:pt x="34115" y="447675"/>
                  <a:pt x="0" y="413560"/>
                  <a:pt x="0" y="3714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57225" y="5984081"/>
            <a:ext cx="67532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compositor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(ej. GNOME o KDE) habla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directamente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 el kernel y la GPU.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815263" y="1433513"/>
            <a:ext cx="3990975" cy="2371725"/>
          </a:xfrm>
          <a:custGeom>
            <a:avLst/>
            <a:gdLst/>
            <a:ahLst/>
            <a:cxnLst/>
            <a:rect l="l" t="t" r="r" b="b"/>
            <a:pathLst>
              <a:path w="3990975" h="2371725">
                <a:moveTo>
                  <a:pt x="114293" y="0"/>
                </a:moveTo>
                <a:lnTo>
                  <a:pt x="3876682" y="0"/>
                </a:lnTo>
                <a:cubicBezTo>
                  <a:pt x="3939762" y="0"/>
                  <a:pt x="3990975" y="51213"/>
                  <a:pt x="3990975" y="114293"/>
                </a:cubicBezTo>
                <a:lnTo>
                  <a:pt x="3990975" y="2257432"/>
                </a:lnTo>
                <a:cubicBezTo>
                  <a:pt x="3990975" y="2320512"/>
                  <a:pt x="3939762" y="2371725"/>
                  <a:pt x="3876682" y="2371725"/>
                </a:cubicBezTo>
                <a:lnTo>
                  <a:pt x="114293" y="2371725"/>
                </a:lnTo>
                <a:cubicBezTo>
                  <a:pt x="51213" y="2371725"/>
                  <a:pt x="0" y="2320512"/>
                  <a:pt x="0" y="22574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8022431" y="16668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7" name="Text 25"/>
          <p:cNvSpPr/>
          <p:nvPr/>
        </p:nvSpPr>
        <p:spPr>
          <a:xfrm>
            <a:off x="8248650" y="16287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Ventajas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10525" y="2047875"/>
            <a:ext cx="3600450" cy="457200"/>
          </a:xfrm>
          <a:custGeom>
            <a:avLst/>
            <a:gdLst/>
            <a:ahLst/>
            <a:cxnLst/>
            <a:rect l="l" t="t" r="r" b="b"/>
            <a:pathLst>
              <a:path w="3600450" h="457200">
                <a:moveTo>
                  <a:pt x="76202" y="0"/>
                </a:moveTo>
                <a:lnTo>
                  <a:pt x="3524248" y="0"/>
                </a:lnTo>
                <a:cubicBezTo>
                  <a:pt x="3566333" y="0"/>
                  <a:pt x="3600450" y="34117"/>
                  <a:pt x="3600450" y="76202"/>
                </a:cubicBezTo>
                <a:lnTo>
                  <a:pt x="3600450" y="380998"/>
                </a:lnTo>
                <a:cubicBezTo>
                  <a:pt x="3600450" y="423083"/>
                  <a:pt x="3566333" y="457200"/>
                  <a:pt x="35242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153400" y="2181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0" name="Text 28"/>
          <p:cNvSpPr/>
          <p:nvPr/>
        </p:nvSpPr>
        <p:spPr>
          <a:xfrm>
            <a:off x="8391525" y="2162175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Menos intermediarios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010525" y="2581275"/>
            <a:ext cx="3600450" cy="457200"/>
          </a:xfrm>
          <a:custGeom>
            <a:avLst/>
            <a:gdLst/>
            <a:ahLst/>
            <a:cxnLst/>
            <a:rect l="l" t="t" r="r" b="b"/>
            <a:pathLst>
              <a:path w="3600450" h="457200">
                <a:moveTo>
                  <a:pt x="76202" y="0"/>
                </a:moveTo>
                <a:lnTo>
                  <a:pt x="3524248" y="0"/>
                </a:lnTo>
                <a:cubicBezTo>
                  <a:pt x="3566333" y="0"/>
                  <a:pt x="3600450" y="34117"/>
                  <a:pt x="3600450" y="76202"/>
                </a:cubicBezTo>
                <a:lnTo>
                  <a:pt x="3600450" y="380998"/>
                </a:lnTo>
                <a:cubicBezTo>
                  <a:pt x="3600450" y="423083"/>
                  <a:pt x="3566333" y="457200"/>
                  <a:pt x="35242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8153400" y="27146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3" name="Text 31"/>
          <p:cNvSpPr/>
          <p:nvPr/>
        </p:nvSpPr>
        <p:spPr>
          <a:xfrm>
            <a:off x="8391525" y="269557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Menos código viejo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010525" y="3114675"/>
            <a:ext cx="3600450" cy="457200"/>
          </a:xfrm>
          <a:custGeom>
            <a:avLst/>
            <a:gdLst/>
            <a:ahLst/>
            <a:cxnLst/>
            <a:rect l="l" t="t" r="r" b="b"/>
            <a:pathLst>
              <a:path w="3600450" h="457200">
                <a:moveTo>
                  <a:pt x="76202" y="0"/>
                </a:moveTo>
                <a:lnTo>
                  <a:pt x="3524248" y="0"/>
                </a:lnTo>
                <a:cubicBezTo>
                  <a:pt x="3566333" y="0"/>
                  <a:pt x="3600450" y="34117"/>
                  <a:pt x="3600450" y="76202"/>
                </a:cubicBezTo>
                <a:lnTo>
                  <a:pt x="3600450" y="380998"/>
                </a:lnTo>
                <a:cubicBezTo>
                  <a:pt x="3600450" y="423083"/>
                  <a:pt x="3566333" y="457200"/>
                  <a:pt x="35242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8153400" y="32480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76200"/>
                </a:moveTo>
                <a:cubicBezTo>
                  <a:pt x="0" y="70931"/>
                  <a:pt x="4256" y="66675"/>
                  <a:pt x="9525" y="66675"/>
                </a:cubicBezTo>
                <a:lnTo>
                  <a:pt x="123825" y="66675"/>
                </a:lnTo>
                <a:cubicBezTo>
                  <a:pt x="129094" y="66675"/>
                  <a:pt x="133350" y="70931"/>
                  <a:pt x="133350" y="76200"/>
                </a:cubicBezTo>
                <a:cubicBezTo>
                  <a:pt x="133350" y="81469"/>
                  <a:pt x="129094" y="85725"/>
                  <a:pt x="12382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6" name="Text 34"/>
          <p:cNvSpPr/>
          <p:nvPr/>
        </p:nvSpPr>
        <p:spPr>
          <a:xfrm>
            <a:off x="8391525" y="3228975"/>
            <a:ext cx="2276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Menos vulnerabilidades históricas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815263" y="3967163"/>
            <a:ext cx="3990975" cy="1914525"/>
          </a:xfrm>
          <a:custGeom>
            <a:avLst/>
            <a:gdLst/>
            <a:ahLst/>
            <a:cxnLst/>
            <a:rect l="l" t="t" r="r" b="b"/>
            <a:pathLst>
              <a:path w="3990975" h="1914525">
                <a:moveTo>
                  <a:pt x="114297" y="0"/>
                </a:moveTo>
                <a:lnTo>
                  <a:pt x="3876678" y="0"/>
                </a:lnTo>
                <a:cubicBezTo>
                  <a:pt x="3939760" y="0"/>
                  <a:pt x="3990975" y="51215"/>
                  <a:pt x="3990975" y="114297"/>
                </a:cubicBezTo>
                <a:lnTo>
                  <a:pt x="3990975" y="1800228"/>
                </a:lnTo>
                <a:cubicBezTo>
                  <a:pt x="3990975" y="1863310"/>
                  <a:pt x="3939760" y="1914525"/>
                  <a:pt x="3876678" y="1914525"/>
                </a:cubicBezTo>
                <a:lnTo>
                  <a:pt x="114297" y="1914525"/>
                </a:lnTo>
                <a:cubicBezTo>
                  <a:pt x="51215" y="1914525"/>
                  <a:pt x="0" y="1863310"/>
                  <a:pt x="0" y="180022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pic>
        <p:nvPicPr>
          <p:cNvPr id="38" name="Image 0" descr="https://kimi-web-img.moonshot.cn/img/upload.wikimedia.org/2a58e85fdb9b7d8044b6fd34e1b805ba9eb3c8c2.png">    </p:cNvPr>
          <p:cNvPicPr>
            <a:picLocks noChangeAspect="1"/>
          </p:cNvPicPr>
          <p:nvPr/>
        </p:nvPicPr>
        <p:blipFill>
          <a:blip r:embed="rId1"/>
          <a:srcRect l="0" r="0" t="35078" b="35078"/>
          <a:stretch/>
        </p:blipFill>
        <p:spPr>
          <a:xfrm>
            <a:off x="7972425" y="4124325"/>
            <a:ext cx="3676650" cy="1371600"/>
          </a:xfrm>
          <a:prstGeom prst="roundRect">
            <a:avLst>
              <a:gd name="adj" fmla="val 5556"/>
            </a:avLst>
          </a:prstGeom>
        </p:spPr>
      </p:pic>
      <p:sp>
        <p:nvSpPr>
          <p:cNvPr id="39" name="Text 36"/>
          <p:cNvSpPr/>
          <p:nvPr/>
        </p:nvSpPr>
        <p:spPr>
          <a:xfrm>
            <a:off x="7943850" y="5572125"/>
            <a:ext cx="3733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de Wayland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815263" y="6043613"/>
            <a:ext cx="3990975" cy="428625"/>
          </a:xfrm>
          <a:custGeom>
            <a:avLst/>
            <a:gdLst/>
            <a:ahLst/>
            <a:cxnLst/>
            <a:rect l="l" t="t" r="r" b="b"/>
            <a:pathLst>
              <a:path w="3990975" h="428625">
                <a:moveTo>
                  <a:pt x="114301" y="0"/>
                </a:moveTo>
                <a:lnTo>
                  <a:pt x="3876674" y="0"/>
                </a:lnTo>
                <a:cubicBezTo>
                  <a:pt x="3939801" y="0"/>
                  <a:pt x="3990975" y="51174"/>
                  <a:pt x="3990975" y="114301"/>
                </a:cubicBezTo>
                <a:lnTo>
                  <a:pt x="3990975" y="314324"/>
                </a:lnTo>
                <a:cubicBezTo>
                  <a:pt x="3990975" y="377451"/>
                  <a:pt x="3939801" y="428625"/>
                  <a:pt x="3876674" y="428625"/>
                </a:cubicBezTo>
                <a:lnTo>
                  <a:pt x="114301" y="428625"/>
                </a:lnTo>
                <a:cubicBezTo>
                  <a:pt x="51174" y="428625"/>
                  <a:pt x="0" y="377451"/>
                  <a:pt x="0" y="3143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7900988" y="6162675"/>
            <a:ext cx="3819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el futuro del entorno gráfico en Linux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400175" cy="352425"/>
          </a:xfrm>
          <a:custGeom>
            <a:avLst/>
            <a:gdLst/>
            <a:ahLst/>
            <a:cxnLst/>
            <a:rect l="l" t="t" r="r" b="b"/>
            <a:pathLst>
              <a:path w="1400175" h="352425">
                <a:moveTo>
                  <a:pt x="76201" y="0"/>
                </a:moveTo>
                <a:lnTo>
                  <a:pt x="1323974" y="0"/>
                </a:lnTo>
                <a:cubicBezTo>
                  <a:pt x="1366059" y="0"/>
                  <a:pt x="1400175" y="34116"/>
                  <a:pt x="1400175" y="76201"/>
                </a:cubicBezTo>
                <a:lnTo>
                  <a:pt x="1400175" y="276224"/>
                </a:lnTo>
                <a:cubicBezTo>
                  <a:pt x="1400175" y="318309"/>
                  <a:pt x="1366059" y="352425"/>
                  <a:pt x="132397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15579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COMPARACIÓN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X11 vs Wayland: Comparación Detallada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11420475" cy="3829050"/>
          </a:xfrm>
          <a:custGeom>
            <a:avLst/>
            <a:gdLst/>
            <a:ahLst/>
            <a:cxnLst/>
            <a:rect l="l" t="t" r="r" b="b"/>
            <a:pathLst>
              <a:path w="11420475" h="3829050">
                <a:moveTo>
                  <a:pt x="114297" y="0"/>
                </a:moveTo>
                <a:lnTo>
                  <a:pt x="11306178" y="0"/>
                </a:lnTo>
                <a:cubicBezTo>
                  <a:pt x="11369260" y="0"/>
                  <a:pt x="11420475" y="51215"/>
                  <a:pt x="11420475" y="114297"/>
                </a:cubicBezTo>
                <a:lnTo>
                  <a:pt x="11420475" y="3714753"/>
                </a:lnTo>
                <a:cubicBezTo>
                  <a:pt x="11420475" y="3777835"/>
                  <a:pt x="11369260" y="3829050"/>
                  <a:pt x="11306178" y="3829050"/>
                </a:cubicBezTo>
                <a:lnTo>
                  <a:pt x="114297" y="3829050"/>
                </a:lnTo>
                <a:cubicBezTo>
                  <a:pt x="51215" y="3829050"/>
                  <a:pt x="0" y="3777835"/>
                  <a:pt x="0" y="37147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6744" y="16668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1088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Tabla Comparativa</a:t>
            </a:r>
            <a:endParaRPr lang="en-US" sz="1600" dirty="0"/>
          </a:p>
        </p:txBody>
      </p:sp>
      <p:graphicFrame>
        <p:nvGraphicFramePr>
          <p:cNvPr id="2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81025" y="2047875"/>
          <a:ext cx="11029950" cy="3019425"/>
        </p:xfrm>
        <a:graphic>
          <a:graphicData uri="http://schemas.openxmlformats.org/drawingml/2006/table">
            <a:tbl>
              <a:tblPr/>
              <a:tblGrid>
                <a:gridCol w="3448050"/>
                <a:gridCol w="3324225"/>
                <a:gridCol w="4257675"/>
              </a:tblGrid>
              <a:tr h="431346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Característica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B6B8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X11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B6B8C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Wayland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3B6B8C">
                        <a:alpha val="3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Edad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+30 años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Moderno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Arquitectura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Cliente-servidor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Más directa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Seguridad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D4A05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Más débil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4A7C5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Más fuerte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Complejidad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D4A05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Muy compleja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4A7C5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Más simple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Rendimiento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Bueno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4A7C5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Mejor en animaciones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D21">
                        <a:alpha val="50000"/>
                      </a:srgbClr>
                    </a:solidFill>
                  </a:tcPr>
                </a:tc>
              </a:tr>
              <a:tr h="431346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E0E0E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Soporte legado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4A7C59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Excelente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D4A056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Aún en transición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52400" marR="1524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A1D21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Shape 6"/>
          <p:cNvSpPr/>
          <p:nvPr/>
        </p:nvSpPr>
        <p:spPr>
          <a:xfrm>
            <a:off x="385763" y="5424488"/>
            <a:ext cx="5629275" cy="1419225"/>
          </a:xfrm>
          <a:custGeom>
            <a:avLst/>
            <a:gdLst/>
            <a:ahLst/>
            <a:cxnLst/>
            <a:rect l="l" t="t" r="r" b="b"/>
            <a:pathLst>
              <a:path w="5629275" h="1419225">
                <a:moveTo>
                  <a:pt x="114304" y="0"/>
                </a:moveTo>
                <a:lnTo>
                  <a:pt x="5514971" y="0"/>
                </a:lnTo>
                <a:cubicBezTo>
                  <a:pt x="5578099" y="0"/>
                  <a:pt x="5629275" y="51176"/>
                  <a:pt x="5629275" y="114304"/>
                </a:cubicBezTo>
                <a:lnTo>
                  <a:pt x="5629275" y="1304921"/>
                </a:lnTo>
                <a:cubicBezTo>
                  <a:pt x="5629275" y="1368049"/>
                  <a:pt x="5578099" y="1419225"/>
                  <a:pt x="5514971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66738" y="56292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55922" y="55922"/>
                </a:moveTo>
                <a:cubicBezTo>
                  <a:pt x="59070" y="52774"/>
                  <a:pt x="64160" y="52774"/>
                  <a:pt x="67274" y="55922"/>
                </a:cubicBezTo>
                <a:lnTo>
                  <a:pt x="85692" y="74340"/>
                </a:lnTo>
                <a:lnTo>
                  <a:pt x="104109" y="55922"/>
                </a:lnTo>
                <a:cubicBezTo>
                  <a:pt x="107257" y="52774"/>
                  <a:pt x="112347" y="52774"/>
                  <a:pt x="115461" y="55922"/>
                </a:cubicBezTo>
                <a:cubicBezTo>
                  <a:pt x="118575" y="59070"/>
                  <a:pt x="118609" y="64160"/>
                  <a:pt x="115461" y="67274"/>
                </a:cubicBezTo>
                <a:lnTo>
                  <a:pt x="97043" y="85692"/>
                </a:lnTo>
                <a:lnTo>
                  <a:pt x="115461" y="104109"/>
                </a:lnTo>
                <a:cubicBezTo>
                  <a:pt x="118609" y="107257"/>
                  <a:pt x="118609" y="112347"/>
                  <a:pt x="115461" y="115461"/>
                </a:cubicBezTo>
                <a:cubicBezTo>
                  <a:pt x="112313" y="118575"/>
                  <a:pt x="107223" y="118609"/>
                  <a:pt x="104109" y="115461"/>
                </a:cubicBezTo>
                <a:lnTo>
                  <a:pt x="85692" y="97043"/>
                </a:lnTo>
                <a:lnTo>
                  <a:pt x="67274" y="115461"/>
                </a:lnTo>
                <a:cubicBezTo>
                  <a:pt x="64126" y="118609"/>
                  <a:pt x="59036" y="118609"/>
                  <a:pt x="55922" y="115461"/>
                </a:cubicBezTo>
                <a:cubicBezTo>
                  <a:pt x="52808" y="112313"/>
                  <a:pt x="52774" y="107223"/>
                  <a:pt x="55922" y="104109"/>
                </a:cubicBezTo>
                <a:lnTo>
                  <a:pt x="74340" y="85692"/>
                </a:lnTo>
                <a:lnTo>
                  <a:pt x="55922" y="67274"/>
                </a:lnTo>
                <a:cubicBezTo>
                  <a:pt x="52774" y="64126"/>
                  <a:pt x="52774" y="59036"/>
                  <a:pt x="55922" y="55922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1" name="Text 8"/>
          <p:cNvSpPr/>
          <p:nvPr/>
        </p:nvSpPr>
        <p:spPr>
          <a:xfrm>
            <a:off x="762000" y="55816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 X11: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47688" y="60388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4844" y="5962650"/>
            <a:ext cx="168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servidor X controla todo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47688" y="63055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4844" y="6229350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Mucho código heredado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47688" y="65722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54844" y="6496050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Muchas extensiones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176963" y="5424488"/>
            <a:ext cx="5629275" cy="1419225"/>
          </a:xfrm>
          <a:custGeom>
            <a:avLst/>
            <a:gdLst/>
            <a:ahLst/>
            <a:cxnLst/>
            <a:rect l="l" t="t" r="r" b="b"/>
            <a:pathLst>
              <a:path w="5629275" h="1419225">
                <a:moveTo>
                  <a:pt x="114304" y="0"/>
                </a:moveTo>
                <a:lnTo>
                  <a:pt x="5514971" y="0"/>
                </a:lnTo>
                <a:cubicBezTo>
                  <a:pt x="5578099" y="0"/>
                  <a:pt x="5629275" y="51176"/>
                  <a:pt x="5629275" y="114304"/>
                </a:cubicBezTo>
                <a:lnTo>
                  <a:pt x="5629275" y="1304921"/>
                </a:lnTo>
                <a:cubicBezTo>
                  <a:pt x="5629275" y="1368049"/>
                  <a:pt x="5578099" y="1419225"/>
                  <a:pt x="5514971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357938" y="56292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0" name="Text 17"/>
          <p:cNvSpPr/>
          <p:nvPr/>
        </p:nvSpPr>
        <p:spPr>
          <a:xfrm>
            <a:off x="6553200" y="5581650"/>
            <a:ext cx="518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 Wayland: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338888" y="60388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46044" y="5962650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compositor controla todo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338888" y="63055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446044" y="6229350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limpia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338888" y="657225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14288"/>
                </a:moveTo>
                <a:cubicBezTo>
                  <a:pt x="0" y="6402"/>
                  <a:pt x="6402" y="0"/>
                  <a:pt x="14287" y="0"/>
                </a:cubicBezTo>
                <a:cubicBezTo>
                  <a:pt x="22173" y="0"/>
                  <a:pt x="28575" y="6402"/>
                  <a:pt x="28575" y="14287"/>
                </a:cubicBezTo>
                <a:cubicBezTo>
                  <a:pt x="28575" y="22173"/>
                  <a:pt x="22173" y="28575"/>
                  <a:pt x="14288" y="28575"/>
                </a:cubicBezTo>
                <a:cubicBezTo>
                  <a:pt x="6402" y="28575"/>
                  <a:pt x="0" y="22173"/>
                  <a:pt x="0" y="14288"/>
                </a:cubicBezTo>
                <a:close/>
              </a:path>
            </a:pathLst>
          </a:custGeom>
          <a:solidFill>
            <a:srgbClr val="E0E0E0">
              <a:alpha val="6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446044" y="6496050"/>
            <a:ext cx="1390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Menos intermediarios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303" y="366303"/>
            <a:ext cx="1573745" cy="334647"/>
          </a:xfrm>
          <a:custGeom>
            <a:avLst/>
            <a:gdLst/>
            <a:ahLst/>
            <a:cxnLst/>
            <a:rect l="l" t="t" r="r" b="b"/>
            <a:pathLst>
              <a:path w="1573745" h="334647">
                <a:moveTo>
                  <a:pt x="72357" y="0"/>
                </a:moveTo>
                <a:lnTo>
                  <a:pt x="1501387" y="0"/>
                </a:lnTo>
                <a:cubicBezTo>
                  <a:pt x="1541349" y="0"/>
                  <a:pt x="1573745" y="32395"/>
                  <a:pt x="1573745" y="72357"/>
                </a:cubicBezTo>
                <a:lnTo>
                  <a:pt x="1573745" y="262290"/>
                </a:lnTo>
                <a:cubicBezTo>
                  <a:pt x="1573745" y="302251"/>
                  <a:pt x="1541349" y="334647"/>
                  <a:pt x="1501387" y="334647"/>
                </a:cubicBezTo>
                <a:lnTo>
                  <a:pt x="72357" y="334647"/>
                </a:lnTo>
                <a:cubicBezTo>
                  <a:pt x="32395" y="334647"/>
                  <a:pt x="0" y="302251"/>
                  <a:pt x="0" y="262290"/>
                </a:cubicBezTo>
                <a:lnTo>
                  <a:pt x="0" y="72357"/>
                </a:lnTo>
                <a:cubicBezTo>
                  <a:pt x="0" y="32422"/>
                  <a:pt x="32422" y="0"/>
                  <a:pt x="72357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15537" y="479359"/>
            <a:ext cx="1336326" cy="126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spc="50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VISUAL COMPLETO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1780" y="814006"/>
            <a:ext cx="11631240" cy="361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 Integrada: La Pila Gráfica Completa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6303" y="1361199"/>
            <a:ext cx="7479810" cy="5490018"/>
          </a:xfrm>
          <a:custGeom>
            <a:avLst/>
            <a:gdLst/>
            <a:ahLst/>
            <a:cxnLst/>
            <a:rect l="l" t="t" r="r" b="b"/>
            <a:pathLst>
              <a:path w="7479810" h="5490018">
                <a:moveTo>
                  <a:pt x="108538" y="0"/>
                </a:moveTo>
                <a:lnTo>
                  <a:pt x="7371272" y="0"/>
                </a:lnTo>
                <a:cubicBezTo>
                  <a:pt x="7431216" y="0"/>
                  <a:pt x="7479810" y="48594"/>
                  <a:pt x="7479810" y="108538"/>
                </a:cubicBezTo>
                <a:lnTo>
                  <a:pt x="7479810" y="5381480"/>
                </a:lnTo>
                <a:cubicBezTo>
                  <a:pt x="7479810" y="5441424"/>
                  <a:pt x="7431216" y="5490018"/>
                  <a:pt x="7371272" y="5490018"/>
                </a:cubicBezTo>
                <a:lnTo>
                  <a:pt x="108538" y="5490018"/>
                </a:lnTo>
                <a:cubicBezTo>
                  <a:pt x="48594" y="5490018"/>
                  <a:pt x="0" y="5441424"/>
                  <a:pt x="0" y="5381480"/>
                </a:cubicBezTo>
                <a:lnTo>
                  <a:pt x="0" y="108538"/>
                </a:lnTo>
                <a:cubicBezTo>
                  <a:pt x="0" y="48594"/>
                  <a:pt x="48594" y="0"/>
                  <a:pt x="10853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4326" y="1582789"/>
            <a:ext cx="180890" cy="180890"/>
          </a:xfrm>
          <a:custGeom>
            <a:avLst/>
            <a:gdLst/>
            <a:ahLst/>
            <a:cxnLst/>
            <a:rect l="l" t="t" r="r" b="b"/>
            <a:pathLst>
              <a:path w="180890" h="180890">
                <a:moveTo>
                  <a:pt x="67834" y="22611"/>
                </a:moveTo>
                <a:cubicBezTo>
                  <a:pt x="67834" y="16358"/>
                  <a:pt x="72886" y="11306"/>
                  <a:pt x="79139" y="11306"/>
                </a:cubicBezTo>
                <a:lnTo>
                  <a:pt x="101751" y="11306"/>
                </a:lnTo>
                <a:cubicBezTo>
                  <a:pt x="108004" y="11306"/>
                  <a:pt x="113056" y="16358"/>
                  <a:pt x="113056" y="22611"/>
                </a:cubicBezTo>
                <a:lnTo>
                  <a:pt x="113056" y="45223"/>
                </a:lnTo>
                <a:cubicBezTo>
                  <a:pt x="113056" y="51476"/>
                  <a:pt x="108004" y="56528"/>
                  <a:pt x="101751" y="56528"/>
                </a:cubicBezTo>
                <a:lnTo>
                  <a:pt x="98924" y="56528"/>
                </a:lnTo>
                <a:lnTo>
                  <a:pt x="98924" y="79139"/>
                </a:lnTo>
                <a:lnTo>
                  <a:pt x="141320" y="79139"/>
                </a:lnTo>
                <a:cubicBezTo>
                  <a:pt x="155382" y="79139"/>
                  <a:pt x="166758" y="90516"/>
                  <a:pt x="166758" y="104577"/>
                </a:cubicBezTo>
                <a:lnTo>
                  <a:pt x="166758" y="124362"/>
                </a:lnTo>
                <a:lnTo>
                  <a:pt x="169585" y="124362"/>
                </a:lnTo>
                <a:cubicBezTo>
                  <a:pt x="175838" y="124362"/>
                  <a:pt x="180890" y="129414"/>
                  <a:pt x="180890" y="135668"/>
                </a:cubicBezTo>
                <a:lnTo>
                  <a:pt x="180890" y="158279"/>
                </a:lnTo>
                <a:cubicBezTo>
                  <a:pt x="180890" y="164532"/>
                  <a:pt x="175838" y="169585"/>
                  <a:pt x="169585" y="169585"/>
                </a:cubicBezTo>
                <a:lnTo>
                  <a:pt x="146973" y="169585"/>
                </a:lnTo>
                <a:cubicBezTo>
                  <a:pt x="140720" y="169585"/>
                  <a:pt x="135668" y="164532"/>
                  <a:pt x="135668" y="158279"/>
                </a:cubicBezTo>
                <a:lnTo>
                  <a:pt x="135668" y="135668"/>
                </a:lnTo>
                <a:cubicBezTo>
                  <a:pt x="135668" y="129414"/>
                  <a:pt x="140720" y="124362"/>
                  <a:pt x="146973" y="124362"/>
                </a:cubicBezTo>
                <a:lnTo>
                  <a:pt x="149800" y="124362"/>
                </a:lnTo>
                <a:lnTo>
                  <a:pt x="149800" y="104577"/>
                </a:lnTo>
                <a:cubicBezTo>
                  <a:pt x="149800" y="99878"/>
                  <a:pt x="146019" y="96098"/>
                  <a:pt x="141320" y="96098"/>
                </a:cubicBezTo>
                <a:lnTo>
                  <a:pt x="98924" y="96098"/>
                </a:lnTo>
                <a:lnTo>
                  <a:pt x="98924" y="124362"/>
                </a:lnTo>
                <a:lnTo>
                  <a:pt x="101751" y="124362"/>
                </a:lnTo>
                <a:cubicBezTo>
                  <a:pt x="108004" y="124362"/>
                  <a:pt x="113056" y="129414"/>
                  <a:pt x="113056" y="135668"/>
                </a:cubicBezTo>
                <a:lnTo>
                  <a:pt x="113056" y="158279"/>
                </a:lnTo>
                <a:cubicBezTo>
                  <a:pt x="113056" y="164532"/>
                  <a:pt x="108004" y="169585"/>
                  <a:pt x="101751" y="169585"/>
                </a:cubicBezTo>
                <a:lnTo>
                  <a:pt x="79139" y="169585"/>
                </a:lnTo>
                <a:cubicBezTo>
                  <a:pt x="72886" y="169585"/>
                  <a:pt x="67834" y="164532"/>
                  <a:pt x="67834" y="158279"/>
                </a:cubicBezTo>
                <a:lnTo>
                  <a:pt x="67834" y="135668"/>
                </a:lnTo>
                <a:cubicBezTo>
                  <a:pt x="67834" y="129414"/>
                  <a:pt x="72886" y="124362"/>
                  <a:pt x="79139" y="124362"/>
                </a:cubicBezTo>
                <a:lnTo>
                  <a:pt x="81966" y="124362"/>
                </a:lnTo>
                <a:lnTo>
                  <a:pt x="81966" y="96098"/>
                </a:lnTo>
                <a:lnTo>
                  <a:pt x="39570" y="96098"/>
                </a:lnTo>
                <a:cubicBezTo>
                  <a:pt x="34871" y="96098"/>
                  <a:pt x="31091" y="99878"/>
                  <a:pt x="31091" y="104577"/>
                </a:cubicBezTo>
                <a:lnTo>
                  <a:pt x="31091" y="124362"/>
                </a:lnTo>
                <a:lnTo>
                  <a:pt x="33917" y="124362"/>
                </a:lnTo>
                <a:cubicBezTo>
                  <a:pt x="40170" y="124362"/>
                  <a:pt x="45223" y="129414"/>
                  <a:pt x="45223" y="135668"/>
                </a:cubicBezTo>
                <a:lnTo>
                  <a:pt x="45223" y="158279"/>
                </a:lnTo>
                <a:cubicBezTo>
                  <a:pt x="45223" y="164532"/>
                  <a:pt x="40170" y="169585"/>
                  <a:pt x="33917" y="169585"/>
                </a:cubicBezTo>
                <a:lnTo>
                  <a:pt x="11306" y="169585"/>
                </a:lnTo>
                <a:cubicBezTo>
                  <a:pt x="5052" y="169585"/>
                  <a:pt x="0" y="164532"/>
                  <a:pt x="0" y="158279"/>
                </a:cubicBezTo>
                <a:lnTo>
                  <a:pt x="0" y="135668"/>
                </a:lnTo>
                <a:cubicBezTo>
                  <a:pt x="0" y="129414"/>
                  <a:pt x="5052" y="124362"/>
                  <a:pt x="11306" y="124362"/>
                </a:cubicBezTo>
                <a:lnTo>
                  <a:pt x="14132" y="124362"/>
                </a:lnTo>
                <a:lnTo>
                  <a:pt x="14132" y="104577"/>
                </a:lnTo>
                <a:cubicBezTo>
                  <a:pt x="14132" y="90516"/>
                  <a:pt x="25508" y="79139"/>
                  <a:pt x="39570" y="79139"/>
                </a:cubicBezTo>
                <a:lnTo>
                  <a:pt x="81966" y="79139"/>
                </a:lnTo>
                <a:lnTo>
                  <a:pt x="81966" y="56528"/>
                </a:lnTo>
                <a:lnTo>
                  <a:pt x="79139" y="56528"/>
                </a:lnTo>
                <a:cubicBezTo>
                  <a:pt x="72886" y="56528"/>
                  <a:pt x="67834" y="51476"/>
                  <a:pt x="67834" y="45223"/>
                </a:cubicBezTo>
                <a:lnTo>
                  <a:pt x="67834" y="22611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77828" y="1546611"/>
            <a:ext cx="6973318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Diagrama Completo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9804" y="1944570"/>
            <a:ext cx="7090896" cy="434136"/>
          </a:xfrm>
          <a:custGeom>
            <a:avLst/>
            <a:gdLst/>
            <a:ahLst/>
            <a:cxnLst/>
            <a:rect l="l" t="t" r="r" b="b"/>
            <a:pathLst>
              <a:path w="7090896" h="434136">
                <a:moveTo>
                  <a:pt x="36178" y="0"/>
                </a:moveTo>
                <a:lnTo>
                  <a:pt x="7018539" y="0"/>
                </a:lnTo>
                <a:cubicBezTo>
                  <a:pt x="7058501" y="0"/>
                  <a:pt x="7090896" y="32396"/>
                  <a:pt x="7090896" y="72358"/>
                </a:cubicBezTo>
                <a:lnTo>
                  <a:pt x="7090896" y="361779"/>
                </a:lnTo>
                <a:cubicBezTo>
                  <a:pt x="7090896" y="401741"/>
                  <a:pt x="7058501" y="434136"/>
                  <a:pt x="7018539" y="434136"/>
                </a:cubicBezTo>
                <a:lnTo>
                  <a:pt x="36178" y="434136"/>
                </a:lnTo>
                <a:cubicBezTo>
                  <a:pt x="16211" y="434136"/>
                  <a:pt x="0" y="417926"/>
                  <a:pt x="0" y="397958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69804" y="1944570"/>
            <a:ext cx="36178" cy="434136"/>
          </a:xfrm>
          <a:custGeom>
            <a:avLst/>
            <a:gdLst/>
            <a:ahLst/>
            <a:cxnLst/>
            <a:rect l="l" t="t" r="r" b="b"/>
            <a:pathLst>
              <a:path w="36178" h="434136">
                <a:moveTo>
                  <a:pt x="36178" y="0"/>
                </a:moveTo>
                <a:lnTo>
                  <a:pt x="36178" y="0"/>
                </a:lnTo>
                <a:lnTo>
                  <a:pt x="36178" y="434136"/>
                </a:lnTo>
                <a:lnTo>
                  <a:pt x="36178" y="434136"/>
                </a:lnTo>
                <a:cubicBezTo>
                  <a:pt x="16197" y="434136"/>
                  <a:pt x="0" y="417939"/>
                  <a:pt x="0" y="397958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0" name="Text 8"/>
          <p:cNvSpPr/>
          <p:nvPr/>
        </p:nvSpPr>
        <p:spPr>
          <a:xfrm>
            <a:off x="696427" y="2053104"/>
            <a:ext cx="692809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USUARIO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45299" y="2451062"/>
            <a:ext cx="122101" cy="162801"/>
          </a:xfrm>
          <a:custGeom>
            <a:avLst/>
            <a:gdLst/>
            <a:ahLst/>
            <a:cxnLst/>
            <a:rect l="l" t="t" r="r" b="b"/>
            <a:pathLst>
              <a:path w="122101" h="162801">
                <a:moveTo>
                  <a:pt x="53864" y="159812"/>
                </a:moveTo>
                <a:cubicBezTo>
                  <a:pt x="57839" y="163787"/>
                  <a:pt x="64294" y="163787"/>
                  <a:pt x="68268" y="159812"/>
                </a:cubicBezTo>
                <a:lnTo>
                  <a:pt x="119144" y="108937"/>
                </a:lnTo>
                <a:cubicBezTo>
                  <a:pt x="123118" y="104962"/>
                  <a:pt x="123118" y="98507"/>
                  <a:pt x="119144" y="94533"/>
                </a:cubicBezTo>
                <a:cubicBezTo>
                  <a:pt x="115169" y="90558"/>
                  <a:pt x="108714" y="90558"/>
                  <a:pt x="104740" y="94533"/>
                </a:cubicBezTo>
                <a:lnTo>
                  <a:pt x="71226" y="128047"/>
                </a:lnTo>
                <a:lnTo>
                  <a:pt x="71226" y="10175"/>
                </a:lnTo>
                <a:cubicBezTo>
                  <a:pt x="71226" y="4547"/>
                  <a:pt x="66679" y="0"/>
                  <a:pt x="61050" y="0"/>
                </a:cubicBezTo>
                <a:cubicBezTo>
                  <a:pt x="55422" y="0"/>
                  <a:pt x="50875" y="4547"/>
                  <a:pt x="50875" y="10175"/>
                </a:cubicBezTo>
                <a:lnTo>
                  <a:pt x="50875" y="128047"/>
                </a:lnTo>
                <a:lnTo>
                  <a:pt x="17361" y="94533"/>
                </a:lnTo>
                <a:cubicBezTo>
                  <a:pt x="13387" y="90558"/>
                  <a:pt x="6932" y="90558"/>
                  <a:pt x="2957" y="94533"/>
                </a:cubicBezTo>
                <a:cubicBezTo>
                  <a:pt x="-1018" y="98507"/>
                  <a:pt x="-1018" y="104962"/>
                  <a:pt x="2957" y="108937"/>
                </a:cubicBezTo>
                <a:lnTo>
                  <a:pt x="53833" y="15981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2" name="Shape 10"/>
          <p:cNvSpPr/>
          <p:nvPr/>
        </p:nvSpPr>
        <p:spPr>
          <a:xfrm>
            <a:off x="569804" y="2686220"/>
            <a:ext cx="7090896" cy="578849"/>
          </a:xfrm>
          <a:custGeom>
            <a:avLst/>
            <a:gdLst/>
            <a:ahLst/>
            <a:cxnLst/>
            <a:rect l="l" t="t" r="r" b="b"/>
            <a:pathLst>
              <a:path w="7090896" h="578849">
                <a:moveTo>
                  <a:pt x="36178" y="0"/>
                </a:moveTo>
                <a:lnTo>
                  <a:pt x="7018540" y="0"/>
                </a:lnTo>
                <a:cubicBezTo>
                  <a:pt x="7058501" y="0"/>
                  <a:pt x="7090896" y="32395"/>
                  <a:pt x="7090896" y="72356"/>
                </a:cubicBezTo>
                <a:lnTo>
                  <a:pt x="7090896" y="506493"/>
                </a:lnTo>
                <a:cubicBezTo>
                  <a:pt x="7090896" y="546454"/>
                  <a:pt x="7058501" y="578849"/>
                  <a:pt x="7018540" y="578849"/>
                </a:cubicBez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69804" y="2686220"/>
            <a:ext cx="36178" cy="578849"/>
          </a:xfrm>
          <a:custGeom>
            <a:avLst/>
            <a:gdLst/>
            <a:ahLst/>
            <a:cxnLst/>
            <a:rect l="l" t="t" r="r" b="b"/>
            <a:pathLst>
              <a:path w="36178" h="578849">
                <a:moveTo>
                  <a:pt x="36178" y="0"/>
                </a:moveTo>
                <a:lnTo>
                  <a:pt x="36178" y="0"/>
                </a:lnTo>
                <a:lnTo>
                  <a:pt x="36178" y="578849"/>
                </a:ln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4" name="Text 12"/>
          <p:cNvSpPr/>
          <p:nvPr/>
        </p:nvSpPr>
        <p:spPr>
          <a:xfrm>
            <a:off x="696427" y="2794754"/>
            <a:ext cx="6919050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ENTORNO DE ESCRITORIO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6427" y="3011822"/>
            <a:ext cx="6910006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GNOME / KDE / XFCE / MATE / Cinnamon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45299" y="3337424"/>
            <a:ext cx="122101" cy="162801"/>
          </a:xfrm>
          <a:custGeom>
            <a:avLst/>
            <a:gdLst/>
            <a:ahLst/>
            <a:cxnLst/>
            <a:rect l="l" t="t" r="r" b="b"/>
            <a:pathLst>
              <a:path w="122101" h="162801">
                <a:moveTo>
                  <a:pt x="53864" y="159812"/>
                </a:moveTo>
                <a:cubicBezTo>
                  <a:pt x="57839" y="163787"/>
                  <a:pt x="64294" y="163787"/>
                  <a:pt x="68268" y="159812"/>
                </a:cubicBezTo>
                <a:lnTo>
                  <a:pt x="119144" y="108937"/>
                </a:lnTo>
                <a:cubicBezTo>
                  <a:pt x="123118" y="104962"/>
                  <a:pt x="123118" y="98507"/>
                  <a:pt x="119144" y="94533"/>
                </a:cubicBezTo>
                <a:cubicBezTo>
                  <a:pt x="115169" y="90558"/>
                  <a:pt x="108714" y="90558"/>
                  <a:pt x="104740" y="94533"/>
                </a:cubicBezTo>
                <a:lnTo>
                  <a:pt x="71226" y="128047"/>
                </a:lnTo>
                <a:lnTo>
                  <a:pt x="71226" y="10175"/>
                </a:lnTo>
                <a:cubicBezTo>
                  <a:pt x="71226" y="4547"/>
                  <a:pt x="66679" y="0"/>
                  <a:pt x="61050" y="0"/>
                </a:cubicBezTo>
                <a:cubicBezTo>
                  <a:pt x="55422" y="0"/>
                  <a:pt x="50875" y="4547"/>
                  <a:pt x="50875" y="10175"/>
                </a:cubicBezTo>
                <a:lnTo>
                  <a:pt x="50875" y="128047"/>
                </a:lnTo>
                <a:lnTo>
                  <a:pt x="17361" y="94533"/>
                </a:lnTo>
                <a:cubicBezTo>
                  <a:pt x="13387" y="90558"/>
                  <a:pt x="6932" y="90558"/>
                  <a:pt x="2957" y="94533"/>
                </a:cubicBezTo>
                <a:cubicBezTo>
                  <a:pt x="-1018" y="98507"/>
                  <a:pt x="-1018" y="104962"/>
                  <a:pt x="2957" y="108937"/>
                </a:cubicBezTo>
                <a:lnTo>
                  <a:pt x="53833" y="15981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7" name="Shape 15"/>
          <p:cNvSpPr/>
          <p:nvPr/>
        </p:nvSpPr>
        <p:spPr>
          <a:xfrm>
            <a:off x="569804" y="3572582"/>
            <a:ext cx="7090896" cy="578849"/>
          </a:xfrm>
          <a:custGeom>
            <a:avLst/>
            <a:gdLst/>
            <a:ahLst/>
            <a:cxnLst/>
            <a:rect l="l" t="t" r="r" b="b"/>
            <a:pathLst>
              <a:path w="7090896" h="578849">
                <a:moveTo>
                  <a:pt x="36178" y="0"/>
                </a:moveTo>
                <a:lnTo>
                  <a:pt x="7018540" y="0"/>
                </a:lnTo>
                <a:cubicBezTo>
                  <a:pt x="7058501" y="0"/>
                  <a:pt x="7090896" y="32395"/>
                  <a:pt x="7090896" y="72356"/>
                </a:cubicBezTo>
                <a:lnTo>
                  <a:pt x="7090896" y="506493"/>
                </a:lnTo>
                <a:cubicBezTo>
                  <a:pt x="7090896" y="546454"/>
                  <a:pt x="7058501" y="578849"/>
                  <a:pt x="7018540" y="578849"/>
                </a:cubicBez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69804" y="3572582"/>
            <a:ext cx="36178" cy="578849"/>
          </a:xfrm>
          <a:custGeom>
            <a:avLst/>
            <a:gdLst/>
            <a:ahLst/>
            <a:cxnLst/>
            <a:rect l="l" t="t" r="r" b="b"/>
            <a:pathLst>
              <a:path w="36178" h="578849">
                <a:moveTo>
                  <a:pt x="36178" y="0"/>
                </a:moveTo>
                <a:lnTo>
                  <a:pt x="36178" y="0"/>
                </a:lnTo>
                <a:lnTo>
                  <a:pt x="36178" y="578849"/>
                </a:ln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9" name="Text 17"/>
          <p:cNvSpPr/>
          <p:nvPr/>
        </p:nvSpPr>
        <p:spPr>
          <a:xfrm>
            <a:off x="696427" y="3681116"/>
            <a:ext cx="6919050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GESTOR DE VENTANAS / COMPOSITOR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6427" y="3898184"/>
            <a:ext cx="6910006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Mutter, KWin, Hyprland, etc.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045299" y="4223786"/>
            <a:ext cx="122101" cy="162801"/>
          </a:xfrm>
          <a:custGeom>
            <a:avLst/>
            <a:gdLst/>
            <a:ahLst/>
            <a:cxnLst/>
            <a:rect l="l" t="t" r="r" b="b"/>
            <a:pathLst>
              <a:path w="122101" h="162801">
                <a:moveTo>
                  <a:pt x="53864" y="159812"/>
                </a:moveTo>
                <a:cubicBezTo>
                  <a:pt x="57839" y="163787"/>
                  <a:pt x="64294" y="163787"/>
                  <a:pt x="68268" y="159812"/>
                </a:cubicBezTo>
                <a:lnTo>
                  <a:pt x="119144" y="108937"/>
                </a:lnTo>
                <a:cubicBezTo>
                  <a:pt x="123118" y="104962"/>
                  <a:pt x="123118" y="98507"/>
                  <a:pt x="119144" y="94533"/>
                </a:cubicBezTo>
                <a:cubicBezTo>
                  <a:pt x="115169" y="90558"/>
                  <a:pt x="108714" y="90558"/>
                  <a:pt x="104740" y="94533"/>
                </a:cubicBezTo>
                <a:lnTo>
                  <a:pt x="71226" y="128047"/>
                </a:lnTo>
                <a:lnTo>
                  <a:pt x="71226" y="10175"/>
                </a:lnTo>
                <a:cubicBezTo>
                  <a:pt x="71226" y="4547"/>
                  <a:pt x="66679" y="0"/>
                  <a:pt x="61050" y="0"/>
                </a:cubicBezTo>
                <a:cubicBezTo>
                  <a:pt x="55422" y="0"/>
                  <a:pt x="50875" y="4547"/>
                  <a:pt x="50875" y="10175"/>
                </a:cubicBezTo>
                <a:lnTo>
                  <a:pt x="50875" y="128047"/>
                </a:lnTo>
                <a:lnTo>
                  <a:pt x="17361" y="94533"/>
                </a:lnTo>
                <a:cubicBezTo>
                  <a:pt x="13387" y="90558"/>
                  <a:pt x="6932" y="90558"/>
                  <a:pt x="2957" y="94533"/>
                </a:cubicBezTo>
                <a:cubicBezTo>
                  <a:pt x="-1018" y="98507"/>
                  <a:pt x="-1018" y="104962"/>
                  <a:pt x="2957" y="108937"/>
                </a:cubicBezTo>
                <a:lnTo>
                  <a:pt x="53833" y="15981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Shape 20"/>
          <p:cNvSpPr/>
          <p:nvPr/>
        </p:nvSpPr>
        <p:spPr>
          <a:xfrm>
            <a:off x="569804" y="4458944"/>
            <a:ext cx="7090896" cy="615027"/>
          </a:xfrm>
          <a:custGeom>
            <a:avLst/>
            <a:gdLst/>
            <a:ahLst/>
            <a:cxnLst/>
            <a:rect l="l" t="t" r="r" b="b"/>
            <a:pathLst>
              <a:path w="7090896" h="615027">
                <a:moveTo>
                  <a:pt x="36178" y="0"/>
                </a:moveTo>
                <a:lnTo>
                  <a:pt x="7018538" y="0"/>
                </a:lnTo>
                <a:cubicBezTo>
                  <a:pt x="7058500" y="0"/>
                  <a:pt x="7090896" y="32396"/>
                  <a:pt x="7090896" y="72358"/>
                </a:cubicBezTo>
                <a:lnTo>
                  <a:pt x="7090896" y="542669"/>
                </a:lnTo>
                <a:cubicBezTo>
                  <a:pt x="7090896" y="582631"/>
                  <a:pt x="7058500" y="615027"/>
                  <a:pt x="7018538" y="615027"/>
                </a:cubicBezTo>
                <a:lnTo>
                  <a:pt x="36178" y="615027"/>
                </a:lnTo>
                <a:cubicBezTo>
                  <a:pt x="16197" y="615027"/>
                  <a:pt x="0" y="598829"/>
                  <a:pt x="0" y="578849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569804" y="4458944"/>
            <a:ext cx="36178" cy="615027"/>
          </a:xfrm>
          <a:custGeom>
            <a:avLst/>
            <a:gdLst/>
            <a:ahLst/>
            <a:cxnLst/>
            <a:rect l="l" t="t" r="r" b="b"/>
            <a:pathLst>
              <a:path w="36178" h="615027">
                <a:moveTo>
                  <a:pt x="36178" y="0"/>
                </a:moveTo>
                <a:lnTo>
                  <a:pt x="36178" y="0"/>
                </a:lnTo>
                <a:lnTo>
                  <a:pt x="36178" y="615027"/>
                </a:lnTo>
                <a:lnTo>
                  <a:pt x="36178" y="615027"/>
                </a:lnTo>
                <a:cubicBezTo>
                  <a:pt x="16197" y="615027"/>
                  <a:pt x="0" y="598829"/>
                  <a:pt x="0" y="578849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4" name="Text 22"/>
          <p:cNvSpPr/>
          <p:nvPr/>
        </p:nvSpPr>
        <p:spPr>
          <a:xfrm>
            <a:off x="696427" y="4567478"/>
            <a:ext cx="6919050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SERVIDOR GRÁFICO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96427" y="4784546"/>
            <a:ext cx="732605" cy="180890"/>
          </a:xfrm>
          <a:custGeom>
            <a:avLst/>
            <a:gdLst/>
            <a:ahLst/>
            <a:cxnLst/>
            <a:rect l="l" t="t" r="r" b="b"/>
            <a:pathLst>
              <a:path w="732605" h="180890">
                <a:moveTo>
                  <a:pt x="36178" y="0"/>
                </a:moveTo>
                <a:lnTo>
                  <a:pt x="696427" y="0"/>
                </a:lnTo>
                <a:cubicBezTo>
                  <a:pt x="716408" y="0"/>
                  <a:pt x="732605" y="16197"/>
                  <a:pt x="732605" y="36178"/>
                </a:cubicBezTo>
                <a:lnTo>
                  <a:pt x="732605" y="144712"/>
                </a:lnTo>
                <a:cubicBezTo>
                  <a:pt x="732605" y="164693"/>
                  <a:pt x="716408" y="180890"/>
                  <a:pt x="696427" y="180890"/>
                </a:cubicBezTo>
                <a:lnTo>
                  <a:pt x="36178" y="180890"/>
                </a:lnTo>
                <a:cubicBezTo>
                  <a:pt x="16197" y="180890"/>
                  <a:pt x="0" y="164693"/>
                  <a:pt x="0" y="144712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696427" y="4784546"/>
            <a:ext cx="786872" cy="180890"/>
          </a:xfrm>
          <a:prstGeom prst="rect">
            <a:avLst/>
          </a:prstGeom>
          <a:noFill/>
          <a:ln/>
        </p:spPr>
        <p:txBody>
          <a:bodyPr wrap="square" lIns="72356" tIns="18089" rIns="72356" bIns="18089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X11 (clásico)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502661" y="4784546"/>
            <a:ext cx="1121519" cy="180890"/>
          </a:xfrm>
          <a:custGeom>
            <a:avLst/>
            <a:gdLst/>
            <a:ahLst/>
            <a:cxnLst/>
            <a:rect l="l" t="t" r="r" b="b"/>
            <a:pathLst>
              <a:path w="1121519" h="180890">
                <a:moveTo>
                  <a:pt x="36178" y="0"/>
                </a:moveTo>
                <a:lnTo>
                  <a:pt x="1085341" y="0"/>
                </a:lnTo>
                <a:cubicBezTo>
                  <a:pt x="1105322" y="0"/>
                  <a:pt x="1121519" y="16197"/>
                  <a:pt x="1121519" y="36178"/>
                </a:cubicBezTo>
                <a:lnTo>
                  <a:pt x="1121519" y="144712"/>
                </a:lnTo>
                <a:cubicBezTo>
                  <a:pt x="1121519" y="164693"/>
                  <a:pt x="1105322" y="180890"/>
                  <a:pt x="1085341" y="180890"/>
                </a:cubicBezTo>
                <a:lnTo>
                  <a:pt x="36178" y="180890"/>
                </a:lnTo>
                <a:cubicBezTo>
                  <a:pt x="16197" y="180890"/>
                  <a:pt x="0" y="164693"/>
                  <a:pt x="0" y="144712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502661" y="4784546"/>
            <a:ext cx="1175786" cy="180890"/>
          </a:xfrm>
          <a:prstGeom prst="rect">
            <a:avLst/>
          </a:prstGeom>
          <a:noFill/>
          <a:ln/>
        </p:spPr>
        <p:txBody>
          <a:bodyPr wrap="square" lIns="72356" tIns="18089" rIns="72356" bIns="18089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Wayland (moderno)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45299" y="5146326"/>
            <a:ext cx="122101" cy="162801"/>
          </a:xfrm>
          <a:custGeom>
            <a:avLst/>
            <a:gdLst/>
            <a:ahLst/>
            <a:cxnLst/>
            <a:rect l="l" t="t" r="r" b="b"/>
            <a:pathLst>
              <a:path w="122101" h="162801">
                <a:moveTo>
                  <a:pt x="53864" y="159812"/>
                </a:moveTo>
                <a:cubicBezTo>
                  <a:pt x="57839" y="163787"/>
                  <a:pt x="64294" y="163787"/>
                  <a:pt x="68268" y="159812"/>
                </a:cubicBezTo>
                <a:lnTo>
                  <a:pt x="119144" y="108937"/>
                </a:lnTo>
                <a:cubicBezTo>
                  <a:pt x="123118" y="104962"/>
                  <a:pt x="123118" y="98507"/>
                  <a:pt x="119144" y="94533"/>
                </a:cubicBezTo>
                <a:cubicBezTo>
                  <a:pt x="115169" y="90558"/>
                  <a:pt x="108714" y="90558"/>
                  <a:pt x="104740" y="94533"/>
                </a:cubicBezTo>
                <a:lnTo>
                  <a:pt x="71226" y="128047"/>
                </a:lnTo>
                <a:lnTo>
                  <a:pt x="71226" y="10175"/>
                </a:lnTo>
                <a:cubicBezTo>
                  <a:pt x="71226" y="4547"/>
                  <a:pt x="66679" y="0"/>
                  <a:pt x="61050" y="0"/>
                </a:cubicBezTo>
                <a:cubicBezTo>
                  <a:pt x="55422" y="0"/>
                  <a:pt x="50875" y="4547"/>
                  <a:pt x="50875" y="10175"/>
                </a:cubicBezTo>
                <a:lnTo>
                  <a:pt x="50875" y="128047"/>
                </a:lnTo>
                <a:lnTo>
                  <a:pt x="17361" y="94533"/>
                </a:lnTo>
                <a:cubicBezTo>
                  <a:pt x="13387" y="90558"/>
                  <a:pt x="6932" y="90558"/>
                  <a:pt x="2957" y="94533"/>
                </a:cubicBezTo>
                <a:cubicBezTo>
                  <a:pt x="-1018" y="98507"/>
                  <a:pt x="-1018" y="104962"/>
                  <a:pt x="2957" y="108937"/>
                </a:cubicBezTo>
                <a:lnTo>
                  <a:pt x="53833" y="15981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0" name="Shape 28"/>
          <p:cNvSpPr/>
          <p:nvPr/>
        </p:nvSpPr>
        <p:spPr>
          <a:xfrm>
            <a:off x="569804" y="5381484"/>
            <a:ext cx="7090896" cy="578849"/>
          </a:xfrm>
          <a:custGeom>
            <a:avLst/>
            <a:gdLst/>
            <a:ahLst/>
            <a:cxnLst/>
            <a:rect l="l" t="t" r="r" b="b"/>
            <a:pathLst>
              <a:path w="7090896" h="578849">
                <a:moveTo>
                  <a:pt x="36178" y="0"/>
                </a:moveTo>
                <a:lnTo>
                  <a:pt x="7018540" y="0"/>
                </a:lnTo>
                <a:cubicBezTo>
                  <a:pt x="7058501" y="0"/>
                  <a:pt x="7090896" y="32395"/>
                  <a:pt x="7090896" y="72356"/>
                </a:cubicBezTo>
                <a:lnTo>
                  <a:pt x="7090896" y="506493"/>
                </a:lnTo>
                <a:cubicBezTo>
                  <a:pt x="7090896" y="546454"/>
                  <a:pt x="7058501" y="578849"/>
                  <a:pt x="7018540" y="578849"/>
                </a:cubicBez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69804" y="5381484"/>
            <a:ext cx="36178" cy="578849"/>
          </a:xfrm>
          <a:custGeom>
            <a:avLst/>
            <a:gdLst/>
            <a:ahLst/>
            <a:cxnLst/>
            <a:rect l="l" t="t" r="r" b="b"/>
            <a:pathLst>
              <a:path w="36178" h="578849">
                <a:moveTo>
                  <a:pt x="36178" y="0"/>
                </a:moveTo>
                <a:lnTo>
                  <a:pt x="36178" y="0"/>
                </a:lnTo>
                <a:lnTo>
                  <a:pt x="36178" y="578849"/>
                </a:lnTo>
                <a:lnTo>
                  <a:pt x="36178" y="578849"/>
                </a:lnTo>
                <a:cubicBezTo>
                  <a:pt x="16197" y="578849"/>
                  <a:pt x="0" y="562651"/>
                  <a:pt x="0" y="542671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2" name="Text 30"/>
          <p:cNvSpPr/>
          <p:nvPr/>
        </p:nvSpPr>
        <p:spPr>
          <a:xfrm>
            <a:off x="696427" y="5490018"/>
            <a:ext cx="6919050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6427" y="5707086"/>
            <a:ext cx="6910006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Drivers gráficos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045299" y="6032688"/>
            <a:ext cx="122101" cy="162801"/>
          </a:xfrm>
          <a:custGeom>
            <a:avLst/>
            <a:gdLst/>
            <a:ahLst/>
            <a:cxnLst/>
            <a:rect l="l" t="t" r="r" b="b"/>
            <a:pathLst>
              <a:path w="122101" h="162801">
                <a:moveTo>
                  <a:pt x="53864" y="159812"/>
                </a:moveTo>
                <a:cubicBezTo>
                  <a:pt x="57839" y="163787"/>
                  <a:pt x="64294" y="163787"/>
                  <a:pt x="68268" y="159812"/>
                </a:cubicBezTo>
                <a:lnTo>
                  <a:pt x="119144" y="108937"/>
                </a:lnTo>
                <a:cubicBezTo>
                  <a:pt x="123118" y="104962"/>
                  <a:pt x="123118" y="98507"/>
                  <a:pt x="119144" y="94533"/>
                </a:cubicBezTo>
                <a:cubicBezTo>
                  <a:pt x="115169" y="90558"/>
                  <a:pt x="108714" y="90558"/>
                  <a:pt x="104740" y="94533"/>
                </a:cubicBezTo>
                <a:lnTo>
                  <a:pt x="71226" y="128047"/>
                </a:lnTo>
                <a:lnTo>
                  <a:pt x="71226" y="10175"/>
                </a:lnTo>
                <a:cubicBezTo>
                  <a:pt x="71226" y="4547"/>
                  <a:pt x="66679" y="0"/>
                  <a:pt x="61050" y="0"/>
                </a:cubicBezTo>
                <a:cubicBezTo>
                  <a:pt x="55422" y="0"/>
                  <a:pt x="50875" y="4547"/>
                  <a:pt x="50875" y="10175"/>
                </a:cubicBezTo>
                <a:lnTo>
                  <a:pt x="50875" y="128047"/>
                </a:lnTo>
                <a:lnTo>
                  <a:pt x="17361" y="94533"/>
                </a:lnTo>
                <a:cubicBezTo>
                  <a:pt x="13387" y="90558"/>
                  <a:pt x="6932" y="90558"/>
                  <a:pt x="2957" y="94533"/>
                </a:cubicBezTo>
                <a:cubicBezTo>
                  <a:pt x="-1018" y="98507"/>
                  <a:pt x="-1018" y="104962"/>
                  <a:pt x="2957" y="108937"/>
                </a:cubicBezTo>
                <a:lnTo>
                  <a:pt x="53833" y="159812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5" name="Shape 33"/>
          <p:cNvSpPr/>
          <p:nvPr/>
        </p:nvSpPr>
        <p:spPr>
          <a:xfrm>
            <a:off x="569804" y="6267846"/>
            <a:ext cx="7090896" cy="397958"/>
          </a:xfrm>
          <a:custGeom>
            <a:avLst/>
            <a:gdLst/>
            <a:ahLst/>
            <a:cxnLst/>
            <a:rect l="l" t="t" r="r" b="b"/>
            <a:pathLst>
              <a:path w="7090896" h="397958">
                <a:moveTo>
                  <a:pt x="36178" y="0"/>
                </a:moveTo>
                <a:lnTo>
                  <a:pt x="7018539" y="0"/>
                </a:lnTo>
                <a:cubicBezTo>
                  <a:pt x="7058501" y="0"/>
                  <a:pt x="7090896" y="32395"/>
                  <a:pt x="7090896" y="72357"/>
                </a:cubicBezTo>
                <a:lnTo>
                  <a:pt x="7090896" y="325602"/>
                </a:lnTo>
                <a:cubicBezTo>
                  <a:pt x="7090896" y="365563"/>
                  <a:pt x="7058501" y="397958"/>
                  <a:pt x="7018539" y="397958"/>
                </a:cubicBezTo>
                <a:lnTo>
                  <a:pt x="36178" y="397958"/>
                </a:lnTo>
                <a:cubicBezTo>
                  <a:pt x="16197" y="397958"/>
                  <a:pt x="0" y="381761"/>
                  <a:pt x="0" y="361780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569804" y="6267846"/>
            <a:ext cx="36178" cy="397958"/>
          </a:xfrm>
          <a:custGeom>
            <a:avLst/>
            <a:gdLst/>
            <a:ahLst/>
            <a:cxnLst/>
            <a:rect l="l" t="t" r="r" b="b"/>
            <a:pathLst>
              <a:path w="36178" h="397958">
                <a:moveTo>
                  <a:pt x="36178" y="0"/>
                </a:moveTo>
                <a:lnTo>
                  <a:pt x="36178" y="0"/>
                </a:lnTo>
                <a:lnTo>
                  <a:pt x="36178" y="397958"/>
                </a:lnTo>
                <a:lnTo>
                  <a:pt x="36178" y="397958"/>
                </a:lnTo>
                <a:cubicBezTo>
                  <a:pt x="16197" y="397958"/>
                  <a:pt x="0" y="381761"/>
                  <a:pt x="0" y="361780"/>
                </a:cubicBezTo>
                <a:lnTo>
                  <a:pt x="0" y="36178"/>
                </a:lnTo>
                <a:cubicBezTo>
                  <a:pt x="0" y="16211"/>
                  <a:pt x="16211" y="0"/>
                  <a:pt x="36178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7" name="Text 35"/>
          <p:cNvSpPr/>
          <p:nvPr/>
        </p:nvSpPr>
        <p:spPr>
          <a:xfrm>
            <a:off x="696427" y="6376380"/>
            <a:ext cx="6919050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GPU / Pantalla / Teclado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031949" y="1361199"/>
            <a:ext cx="3789650" cy="3663027"/>
          </a:xfrm>
          <a:custGeom>
            <a:avLst/>
            <a:gdLst/>
            <a:ahLst/>
            <a:cxnLst/>
            <a:rect l="l" t="t" r="r" b="b"/>
            <a:pathLst>
              <a:path w="3789650" h="3663027">
                <a:moveTo>
                  <a:pt x="108535" y="0"/>
                </a:moveTo>
                <a:lnTo>
                  <a:pt x="3681114" y="0"/>
                </a:lnTo>
                <a:cubicBezTo>
                  <a:pt x="3741057" y="0"/>
                  <a:pt x="3789650" y="48593"/>
                  <a:pt x="3789650" y="108535"/>
                </a:cubicBezTo>
                <a:lnTo>
                  <a:pt x="3789650" y="3554491"/>
                </a:lnTo>
                <a:cubicBezTo>
                  <a:pt x="3789650" y="3614434"/>
                  <a:pt x="3741057" y="3663027"/>
                  <a:pt x="3681114" y="3663027"/>
                </a:cubicBezTo>
                <a:lnTo>
                  <a:pt x="108535" y="3663027"/>
                </a:lnTo>
                <a:cubicBezTo>
                  <a:pt x="48593" y="3663027"/>
                  <a:pt x="0" y="3614434"/>
                  <a:pt x="0" y="3554491"/>
                </a:cubicBezTo>
                <a:lnTo>
                  <a:pt x="0" y="108535"/>
                </a:lnTo>
                <a:cubicBezTo>
                  <a:pt x="0" y="48633"/>
                  <a:pt x="48633" y="0"/>
                  <a:pt x="108535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8239973" y="1582789"/>
            <a:ext cx="180890" cy="180890"/>
          </a:xfrm>
          <a:custGeom>
            <a:avLst/>
            <a:gdLst/>
            <a:ahLst/>
            <a:cxnLst/>
            <a:rect l="l" t="t" r="r" b="b"/>
            <a:pathLst>
              <a:path w="180890" h="180890">
                <a:moveTo>
                  <a:pt x="79139" y="0"/>
                </a:moveTo>
                <a:cubicBezTo>
                  <a:pt x="91611" y="0"/>
                  <a:pt x="101751" y="7596"/>
                  <a:pt x="101751" y="16958"/>
                </a:cubicBezTo>
                <a:cubicBezTo>
                  <a:pt x="101751" y="20633"/>
                  <a:pt x="100196" y="24024"/>
                  <a:pt x="97511" y="26816"/>
                </a:cubicBezTo>
                <a:cubicBezTo>
                  <a:pt x="95179" y="29253"/>
                  <a:pt x="93272" y="32221"/>
                  <a:pt x="93272" y="35613"/>
                </a:cubicBezTo>
                <a:cubicBezTo>
                  <a:pt x="93272" y="40912"/>
                  <a:pt x="97582" y="45223"/>
                  <a:pt x="102881" y="45223"/>
                </a:cubicBezTo>
                <a:lnTo>
                  <a:pt x="118709" y="45223"/>
                </a:lnTo>
                <a:cubicBezTo>
                  <a:pt x="128072" y="45223"/>
                  <a:pt x="135668" y="52819"/>
                  <a:pt x="135668" y="62181"/>
                </a:cubicBezTo>
                <a:lnTo>
                  <a:pt x="135668" y="78009"/>
                </a:lnTo>
                <a:cubicBezTo>
                  <a:pt x="135668" y="83308"/>
                  <a:pt x="139978" y="87619"/>
                  <a:pt x="145277" y="87619"/>
                </a:cubicBezTo>
                <a:cubicBezTo>
                  <a:pt x="148634" y="87619"/>
                  <a:pt x="151637" y="85711"/>
                  <a:pt x="154075" y="83379"/>
                </a:cubicBezTo>
                <a:cubicBezTo>
                  <a:pt x="156866" y="80729"/>
                  <a:pt x="160257" y="79139"/>
                  <a:pt x="163932" y="79139"/>
                </a:cubicBezTo>
                <a:cubicBezTo>
                  <a:pt x="173294" y="79139"/>
                  <a:pt x="180890" y="89279"/>
                  <a:pt x="180890" y="101751"/>
                </a:cubicBezTo>
                <a:cubicBezTo>
                  <a:pt x="180890" y="114222"/>
                  <a:pt x="173294" y="124362"/>
                  <a:pt x="163932" y="124362"/>
                </a:cubicBezTo>
                <a:cubicBezTo>
                  <a:pt x="160257" y="124362"/>
                  <a:pt x="156830" y="122807"/>
                  <a:pt x="154075" y="120122"/>
                </a:cubicBezTo>
                <a:cubicBezTo>
                  <a:pt x="151637" y="117791"/>
                  <a:pt x="148669" y="115883"/>
                  <a:pt x="145277" y="115883"/>
                </a:cubicBezTo>
                <a:cubicBezTo>
                  <a:pt x="139978" y="115883"/>
                  <a:pt x="135668" y="120193"/>
                  <a:pt x="135668" y="125493"/>
                </a:cubicBezTo>
                <a:lnTo>
                  <a:pt x="135668" y="163932"/>
                </a:lnTo>
                <a:cubicBezTo>
                  <a:pt x="135668" y="173294"/>
                  <a:pt x="128072" y="180890"/>
                  <a:pt x="118709" y="180890"/>
                </a:cubicBezTo>
                <a:lnTo>
                  <a:pt x="98642" y="180890"/>
                </a:lnTo>
                <a:cubicBezTo>
                  <a:pt x="94119" y="180890"/>
                  <a:pt x="90445" y="177216"/>
                  <a:pt x="90445" y="172694"/>
                </a:cubicBezTo>
                <a:cubicBezTo>
                  <a:pt x="90445" y="169443"/>
                  <a:pt x="92494" y="166582"/>
                  <a:pt x="95109" y="164638"/>
                </a:cubicBezTo>
                <a:cubicBezTo>
                  <a:pt x="99207" y="161565"/>
                  <a:pt x="101751" y="157325"/>
                  <a:pt x="101751" y="152626"/>
                </a:cubicBezTo>
                <a:cubicBezTo>
                  <a:pt x="101751" y="143264"/>
                  <a:pt x="91611" y="135668"/>
                  <a:pt x="79139" y="135668"/>
                </a:cubicBezTo>
                <a:cubicBezTo>
                  <a:pt x="66668" y="135668"/>
                  <a:pt x="56528" y="143264"/>
                  <a:pt x="56528" y="152626"/>
                </a:cubicBezTo>
                <a:cubicBezTo>
                  <a:pt x="56528" y="157325"/>
                  <a:pt x="59072" y="161565"/>
                  <a:pt x="63170" y="164638"/>
                </a:cubicBezTo>
                <a:cubicBezTo>
                  <a:pt x="65785" y="166582"/>
                  <a:pt x="67834" y="169408"/>
                  <a:pt x="67834" y="172694"/>
                </a:cubicBezTo>
                <a:cubicBezTo>
                  <a:pt x="67834" y="177216"/>
                  <a:pt x="64159" y="180890"/>
                  <a:pt x="59637" y="180890"/>
                </a:cubicBezTo>
                <a:lnTo>
                  <a:pt x="16958" y="180890"/>
                </a:lnTo>
                <a:cubicBezTo>
                  <a:pt x="7596" y="180890"/>
                  <a:pt x="0" y="173294"/>
                  <a:pt x="0" y="163932"/>
                </a:cubicBezTo>
                <a:lnTo>
                  <a:pt x="0" y="121253"/>
                </a:lnTo>
                <a:cubicBezTo>
                  <a:pt x="0" y="116731"/>
                  <a:pt x="3674" y="113056"/>
                  <a:pt x="8197" y="113056"/>
                </a:cubicBezTo>
                <a:cubicBezTo>
                  <a:pt x="11447" y="113056"/>
                  <a:pt x="14309" y="115106"/>
                  <a:pt x="16252" y="117720"/>
                </a:cubicBezTo>
                <a:cubicBezTo>
                  <a:pt x="19326" y="121818"/>
                  <a:pt x="23565" y="124362"/>
                  <a:pt x="28264" y="124362"/>
                </a:cubicBezTo>
                <a:cubicBezTo>
                  <a:pt x="37627" y="124362"/>
                  <a:pt x="45223" y="114222"/>
                  <a:pt x="45223" y="101751"/>
                </a:cubicBezTo>
                <a:cubicBezTo>
                  <a:pt x="45223" y="89279"/>
                  <a:pt x="37627" y="79139"/>
                  <a:pt x="28264" y="79139"/>
                </a:cubicBezTo>
                <a:cubicBezTo>
                  <a:pt x="23565" y="79139"/>
                  <a:pt x="19326" y="81683"/>
                  <a:pt x="16252" y="85782"/>
                </a:cubicBezTo>
                <a:cubicBezTo>
                  <a:pt x="14309" y="88396"/>
                  <a:pt x="11482" y="90445"/>
                  <a:pt x="8197" y="90445"/>
                </a:cubicBezTo>
                <a:cubicBezTo>
                  <a:pt x="3674" y="90445"/>
                  <a:pt x="0" y="86771"/>
                  <a:pt x="0" y="82249"/>
                </a:cubicBezTo>
                <a:lnTo>
                  <a:pt x="0" y="62181"/>
                </a:lnTo>
                <a:cubicBezTo>
                  <a:pt x="0" y="52819"/>
                  <a:pt x="7596" y="45223"/>
                  <a:pt x="16958" y="45223"/>
                </a:cubicBezTo>
                <a:lnTo>
                  <a:pt x="55398" y="45223"/>
                </a:lnTo>
                <a:cubicBezTo>
                  <a:pt x="60697" y="45223"/>
                  <a:pt x="65007" y="40912"/>
                  <a:pt x="65007" y="35613"/>
                </a:cubicBezTo>
                <a:cubicBezTo>
                  <a:pt x="65007" y="32256"/>
                  <a:pt x="63100" y="29253"/>
                  <a:pt x="60768" y="26816"/>
                </a:cubicBezTo>
                <a:cubicBezTo>
                  <a:pt x="58118" y="24024"/>
                  <a:pt x="56528" y="20633"/>
                  <a:pt x="56528" y="16958"/>
                </a:cubicBezTo>
                <a:cubicBezTo>
                  <a:pt x="56528" y="7596"/>
                  <a:pt x="66668" y="0"/>
                  <a:pt x="79139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0" name="Text 38"/>
          <p:cNvSpPr/>
          <p:nvPr/>
        </p:nvSpPr>
        <p:spPr>
          <a:xfrm>
            <a:off x="8443474" y="1546611"/>
            <a:ext cx="3283157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Componentes Clave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17362" y="1944570"/>
            <a:ext cx="3418825" cy="578849"/>
          </a:xfrm>
          <a:custGeom>
            <a:avLst/>
            <a:gdLst/>
            <a:ahLst/>
            <a:cxnLst/>
            <a:rect l="l" t="t" r="r" b="b"/>
            <a:pathLst>
              <a:path w="3418825" h="578849">
                <a:moveTo>
                  <a:pt x="72356" y="0"/>
                </a:moveTo>
                <a:lnTo>
                  <a:pt x="3346469" y="0"/>
                </a:lnTo>
                <a:cubicBezTo>
                  <a:pt x="3386430" y="0"/>
                  <a:pt x="3418825" y="32395"/>
                  <a:pt x="3418825" y="72356"/>
                </a:cubicBezTo>
                <a:lnTo>
                  <a:pt x="3418825" y="506493"/>
                </a:lnTo>
                <a:cubicBezTo>
                  <a:pt x="3418825" y="546454"/>
                  <a:pt x="3386430" y="578849"/>
                  <a:pt x="3346469" y="578849"/>
                </a:cubicBezTo>
                <a:lnTo>
                  <a:pt x="72356" y="578849"/>
                </a:lnTo>
                <a:cubicBezTo>
                  <a:pt x="32395" y="578849"/>
                  <a:pt x="0" y="546454"/>
                  <a:pt x="0" y="506493"/>
                </a:cubicBezTo>
                <a:lnTo>
                  <a:pt x="0" y="72356"/>
                </a:lnTo>
                <a:cubicBezTo>
                  <a:pt x="0" y="32422"/>
                  <a:pt x="32422" y="0"/>
                  <a:pt x="723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325896" y="2053104"/>
            <a:ext cx="3265068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Entornos de Escritorio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25896" y="2270172"/>
            <a:ext cx="3256024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GNOME, KDE, XFCE, MATE, Cinnamon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17362" y="2595774"/>
            <a:ext cx="3418825" cy="578849"/>
          </a:xfrm>
          <a:custGeom>
            <a:avLst/>
            <a:gdLst/>
            <a:ahLst/>
            <a:cxnLst/>
            <a:rect l="l" t="t" r="r" b="b"/>
            <a:pathLst>
              <a:path w="3418825" h="578849">
                <a:moveTo>
                  <a:pt x="72356" y="0"/>
                </a:moveTo>
                <a:lnTo>
                  <a:pt x="3346469" y="0"/>
                </a:lnTo>
                <a:cubicBezTo>
                  <a:pt x="3386430" y="0"/>
                  <a:pt x="3418825" y="32395"/>
                  <a:pt x="3418825" y="72356"/>
                </a:cubicBezTo>
                <a:lnTo>
                  <a:pt x="3418825" y="506493"/>
                </a:lnTo>
                <a:cubicBezTo>
                  <a:pt x="3418825" y="546454"/>
                  <a:pt x="3386430" y="578849"/>
                  <a:pt x="3346469" y="578849"/>
                </a:cubicBezTo>
                <a:lnTo>
                  <a:pt x="72356" y="578849"/>
                </a:lnTo>
                <a:cubicBezTo>
                  <a:pt x="32395" y="578849"/>
                  <a:pt x="0" y="546454"/>
                  <a:pt x="0" y="506493"/>
                </a:cubicBezTo>
                <a:lnTo>
                  <a:pt x="0" y="72356"/>
                </a:lnTo>
                <a:cubicBezTo>
                  <a:pt x="0" y="32422"/>
                  <a:pt x="32422" y="0"/>
                  <a:pt x="723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325896" y="2704309"/>
            <a:ext cx="3265068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Gestores de Ventanas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25896" y="2921377"/>
            <a:ext cx="3256024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Mutter (GNOME), KWin (KDE), Hyprland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17362" y="3246979"/>
            <a:ext cx="3418825" cy="578849"/>
          </a:xfrm>
          <a:custGeom>
            <a:avLst/>
            <a:gdLst/>
            <a:ahLst/>
            <a:cxnLst/>
            <a:rect l="l" t="t" r="r" b="b"/>
            <a:pathLst>
              <a:path w="3418825" h="578849">
                <a:moveTo>
                  <a:pt x="72356" y="0"/>
                </a:moveTo>
                <a:lnTo>
                  <a:pt x="3346469" y="0"/>
                </a:lnTo>
                <a:cubicBezTo>
                  <a:pt x="3386430" y="0"/>
                  <a:pt x="3418825" y="32395"/>
                  <a:pt x="3418825" y="72356"/>
                </a:cubicBezTo>
                <a:lnTo>
                  <a:pt x="3418825" y="506493"/>
                </a:lnTo>
                <a:cubicBezTo>
                  <a:pt x="3418825" y="546454"/>
                  <a:pt x="3386430" y="578849"/>
                  <a:pt x="3346469" y="578849"/>
                </a:cubicBezTo>
                <a:lnTo>
                  <a:pt x="72356" y="578849"/>
                </a:lnTo>
                <a:cubicBezTo>
                  <a:pt x="32395" y="578849"/>
                  <a:pt x="0" y="546454"/>
                  <a:pt x="0" y="506493"/>
                </a:cubicBezTo>
                <a:lnTo>
                  <a:pt x="0" y="72356"/>
                </a:lnTo>
                <a:cubicBezTo>
                  <a:pt x="0" y="32422"/>
                  <a:pt x="32422" y="0"/>
                  <a:pt x="723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325896" y="3355513"/>
            <a:ext cx="3265068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Servidores Gráficos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25896" y="3572582"/>
            <a:ext cx="3256024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X11 (clásico), Wayland (moderno)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17362" y="3898184"/>
            <a:ext cx="3418825" cy="578849"/>
          </a:xfrm>
          <a:custGeom>
            <a:avLst/>
            <a:gdLst/>
            <a:ahLst/>
            <a:cxnLst/>
            <a:rect l="l" t="t" r="r" b="b"/>
            <a:pathLst>
              <a:path w="3418825" h="578849">
                <a:moveTo>
                  <a:pt x="72356" y="0"/>
                </a:moveTo>
                <a:lnTo>
                  <a:pt x="3346469" y="0"/>
                </a:lnTo>
                <a:cubicBezTo>
                  <a:pt x="3386430" y="0"/>
                  <a:pt x="3418825" y="32395"/>
                  <a:pt x="3418825" y="72356"/>
                </a:cubicBezTo>
                <a:lnTo>
                  <a:pt x="3418825" y="506493"/>
                </a:lnTo>
                <a:cubicBezTo>
                  <a:pt x="3418825" y="546454"/>
                  <a:pt x="3386430" y="578849"/>
                  <a:pt x="3346469" y="578849"/>
                </a:cubicBezTo>
                <a:lnTo>
                  <a:pt x="72356" y="578849"/>
                </a:lnTo>
                <a:cubicBezTo>
                  <a:pt x="32395" y="578849"/>
                  <a:pt x="0" y="546454"/>
                  <a:pt x="0" y="506493"/>
                </a:cubicBezTo>
                <a:lnTo>
                  <a:pt x="0" y="72356"/>
                </a:lnTo>
                <a:cubicBezTo>
                  <a:pt x="0" y="32422"/>
                  <a:pt x="32422" y="0"/>
                  <a:pt x="7235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325896" y="4006718"/>
            <a:ext cx="3265068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Kernel + Drivers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25896" y="4223786"/>
            <a:ext cx="3256024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Drivers gráficos, DRM, KMS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031949" y="5177982"/>
            <a:ext cx="3789650" cy="1673234"/>
          </a:xfrm>
          <a:custGeom>
            <a:avLst/>
            <a:gdLst/>
            <a:ahLst/>
            <a:cxnLst/>
            <a:rect l="l" t="t" r="r" b="b"/>
            <a:pathLst>
              <a:path w="3789650" h="1673234">
                <a:moveTo>
                  <a:pt x="108526" y="0"/>
                </a:moveTo>
                <a:lnTo>
                  <a:pt x="3681124" y="0"/>
                </a:lnTo>
                <a:cubicBezTo>
                  <a:pt x="3741061" y="0"/>
                  <a:pt x="3789650" y="48589"/>
                  <a:pt x="3789650" y="108526"/>
                </a:cubicBezTo>
                <a:lnTo>
                  <a:pt x="3789650" y="1564708"/>
                </a:lnTo>
                <a:cubicBezTo>
                  <a:pt x="3789650" y="1624646"/>
                  <a:pt x="3741061" y="1673234"/>
                  <a:pt x="3681124" y="1673234"/>
                </a:cubicBezTo>
                <a:lnTo>
                  <a:pt x="108526" y="1673234"/>
                </a:lnTo>
                <a:cubicBezTo>
                  <a:pt x="48589" y="1673234"/>
                  <a:pt x="0" y="1624646"/>
                  <a:pt x="0" y="1564708"/>
                </a:cubicBezTo>
                <a:lnTo>
                  <a:pt x="0" y="108526"/>
                </a:lnTo>
                <a:cubicBezTo>
                  <a:pt x="0" y="48629"/>
                  <a:pt x="48629" y="0"/>
                  <a:pt x="108526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pic>
        <p:nvPicPr>
          <p:cNvPr id="54" name="Image 0" descr="https://kimi-web-img.moonshot.cn/img/flusp.ime.usp.br/cad7c9d2f8556af83c195baa2f643f6752f44506.png">    </p:cNvPr>
          <p:cNvPicPr>
            <a:picLocks noChangeAspect="1"/>
          </p:cNvPicPr>
          <p:nvPr/>
        </p:nvPicPr>
        <p:blipFill>
          <a:blip r:embed="rId1"/>
          <a:srcRect l="0" r="0" t="27893" b="27893"/>
          <a:stretch/>
        </p:blipFill>
        <p:spPr>
          <a:xfrm>
            <a:off x="8181184" y="5327217"/>
            <a:ext cx="3491181" cy="1157697"/>
          </a:xfrm>
          <a:prstGeom prst="roundRect">
            <a:avLst>
              <a:gd name="adj" fmla="val 6250"/>
            </a:avLst>
          </a:prstGeom>
        </p:spPr>
      </p:pic>
      <p:sp>
        <p:nvSpPr>
          <p:cNvPr id="55" name="Text 52"/>
          <p:cNvSpPr/>
          <p:nvPr/>
        </p:nvSpPr>
        <p:spPr>
          <a:xfrm>
            <a:off x="8154050" y="6557270"/>
            <a:ext cx="3545448" cy="144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55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Pila gráfica completa de Linux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495425" cy="352425"/>
          </a:xfrm>
          <a:custGeom>
            <a:avLst/>
            <a:gdLst/>
            <a:ahLst/>
            <a:cxnLst/>
            <a:rect l="l" t="t" r="r" b="b"/>
            <a:pathLst>
              <a:path w="1495425" h="352425">
                <a:moveTo>
                  <a:pt x="76201" y="0"/>
                </a:moveTo>
                <a:lnTo>
                  <a:pt x="1419224" y="0"/>
                </a:lnTo>
                <a:cubicBezTo>
                  <a:pt x="1461309" y="0"/>
                  <a:pt x="1495425" y="34116"/>
                  <a:pt x="1495425" y="76201"/>
                </a:cubicBezTo>
                <a:lnTo>
                  <a:pt x="1495425" y="276224"/>
                </a:lnTo>
                <a:cubicBezTo>
                  <a:pt x="1495425" y="318309"/>
                  <a:pt x="1461309" y="352425"/>
                  <a:pt x="141922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24360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DISTRIBUCIONES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entonces una Distribución?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6657975" cy="3038475"/>
          </a:xfrm>
          <a:custGeom>
            <a:avLst/>
            <a:gdLst/>
            <a:ahLst/>
            <a:cxnLst/>
            <a:rect l="l" t="t" r="r" b="b"/>
            <a:pathLst>
              <a:path w="6657975" h="3038475">
                <a:moveTo>
                  <a:pt x="114307" y="0"/>
                </a:moveTo>
                <a:lnTo>
                  <a:pt x="6543668" y="0"/>
                </a:lnTo>
                <a:cubicBezTo>
                  <a:pt x="6606798" y="0"/>
                  <a:pt x="6657975" y="51177"/>
                  <a:pt x="6657975" y="114307"/>
                </a:cubicBezTo>
                <a:lnTo>
                  <a:pt x="6657975" y="2924168"/>
                </a:lnTo>
                <a:cubicBezTo>
                  <a:pt x="6657975" y="2987298"/>
                  <a:pt x="6606798" y="3038475"/>
                  <a:pt x="6543668" y="3038475"/>
                </a:cubicBezTo>
                <a:lnTo>
                  <a:pt x="114307" y="3038475"/>
                </a:lnTo>
                <a:cubicBezTo>
                  <a:pt x="51177" y="3038475"/>
                  <a:pt x="0" y="2987298"/>
                  <a:pt x="0" y="29241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6668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08471" y="88255"/>
                </a:moveTo>
                <a:cubicBezTo>
                  <a:pt x="212341" y="92646"/>
                  <a:pt x="219001" y="93613"/>
                  <a:pt x="224024" y="90301"/>
                </a:cubicBezTo>
                <a:cubicBezTo>
                  <a:pt x="229493" y="86655"/>
                  <a:pt x="230981" y="79251"/>
                  <a:pt x="227335" y="73782"/>
                </a:cubicBezTo>
                <a:lnTo>
                  <a:pt x="209476" y="46992"/>
                </a:lnTo>
                <a:cubicBezTo>
                  <a:pt x="208434" y="45430"/>
                  <a:pt x="207020" y="44128"/>
                  <a:pt x="205346" y="43197"/>
                </a:cubicBezTo>
                <a:lnTo>
                  <a:pt x="130746" y="1749"/>
                </a:lnTo>
                <a:cubicBezTo>
                  <a:pt x="123565" y="-2232"/>
                  <a:pt x="114821" y="-2232"/>
                  <a:pt x="107603" y="1749"/>
                </a:cubicBezTo>
                <a:lnTo>
                  <a:pt x="33040" y="43160"/>
                </a:lnTo>
                <a:cubicBezTo>
                  <a:pt x="31031" y="44276"/>
                  <a:pt x="29431" y="45913"/>
                  <a:pt x="28352" y="47923"/>
                </a:cubicBezTo>
                <a:lnTo>
                  <a:pt x="10306" y="81372"/>
                </a:lnTo>
                <a:cubicBezTo>
                  <a:pt x="5618" y="90078"/>
                  <a:pt x="8892" y="100905"/>
                  <a:pt x="17599" y="105594"/>
                </a:cubicBezTo>
                <a:lnTo>
                  <a:pt x="29877" y="112179"/>
                </a:lnTo>
                <a:lnTo>
                  <a:pt x="29877" y="132011"/>
                </a:lnTo>
                <a:cubicBezTo>
                  <a:pt x="29877" y="140568"/>
                  <a:pt x="34491" y="148493"/>
                  <a:pt x="41932" y="152735"/>
                </a:cubicBezTo>
                <a:lnTo>
                  <a:pt x="107417" y="189830"/>
                </a:lnTo>
                <a:cubicBezTo>
                  <a:pt x="114709" y="193960"/>
                  <a:pt x="123602" y="193960"/>
                  <a:pt x="130894" y="189830"/>
                </a:cubicBezTo>
                <a:lnTo>
                  <a:pt x="196379" y="152735"/>
                </a:lnTo>
                <a:cubicBezTo>
                  <a:pt x="203857" y="148493"/>
                  <a:pt x="208434" y="140605"/>
                  <a:pt x="208434" y="132011"/>
                </a:cubicBezTo>
                <a:lnTo>
                  <a:pt x="208434" y="88292"/>
                </a:lnTo>
                <a:close/>
                <a:moveTo>
                  <a:pt x="119174" y="84609"/>
                </a:moveTo>
                <a:lnTo>
                  <a:pt x="63326" y="53578"/>
                </a:lnTo>
                <a:lnTo>
                  <a:pt x="119174" y="22547"/>
                </a:lnTo>
                <a:lnTo>
                  <a:pt x="175022" y="53578"/>
                </a:lnTo>
                <a:lnTo>
                  <a:pt x="119174" y="84609"/>
                </a:lnTo>
                <a:close/>
                <a:moveTo>
                  <a:pt x="103733" y="103287"/>
                </a:moveTo>
                <a:lnTo>
                  <a:pt x="95808" y="120476"/>
                </a:lnTo>
                <a:lnTo>
                  <a:pt x="34119" y="87437"/>
                </a:lnTo>
                <a:lnTo>
                  <a:pt x="43569" y="69875"/>
                </a:lnTo>
                <a:lnTo>
                  <a:pt x="103733" y="10328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124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Definición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47875"/>
            <a:ext cx="6267450" cy="552450"/>
          </a:xfrm>
          <a:custGeom>
            <a:avLst/>
            <a:gdLst/>
            <a:ahLst/>
            <a:cxnLst/>
            <a:rect l="l" t="t" r="r" b="b"/>
            <a:pathLst>
              <a:path w="6267450" h="552450">
                <a:moveTo>
                  <a:pt x="76199" y="0"/>
                </a:moveTo>
                <a:lnTo>
                  <a:pt x="6191251" y="0"/>
                </a:lnTo>
                <a:cubicBezTo>
                  <a:pt x="6233334" y="0"/>
                  <a:pt x="6267450" y="34116"/>
                  <a:pt x="6267450" y="76199"/>
                </a:cubicBezTo>
                <a:lnTo>
                  <a:pt x="6267450" y="476251"/>
                </a:lnTo>
                <a:cubicBezTo>
                  <a:pt x="6267450" y="518334"/>
                  <a:pt x="6233334" y="552450"/>
                  <a:pt x="6191251" y="552450"/>
                </a:cubicBezTo>
                <a:lnTo>
                  <a:pt x="76199" y="552450"/>
                </a:lnTo>
                <a:cubicBezTo>
                  <a:pt x="34116" y="552450"/>
                  <a:pt x="0" y="518334"/>
                  <a:pt x="0" y="476251"/>
                </a:cubicBezTo>
                <a:lnTo>
                  <a:pt x="0" y="76199"/>
                </a:lnTo>
                <a:cubicBezTo>
                  <a:pt x="0" y="34116"/>
                  <a:pt x="34116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3425" y="2200275"/>
            <a:ext cx="60388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distribución Linux es un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sistema operativo listo para usar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5788" y="2757488"/>
            <a:ext cx="6257925" cy="581025"/>
          </a:xfrm>
          <a:custGeom>
            <a:avLst/>
            <a:gdLst/>
            <a:ahLst/>
            <a:cxnLst/>
            <a:rect l="l" t="t" r="r" b="b"/>
            <a:pathLst>
              <a:path w="6257925" h="581025">
                <a:moveTo>
                  <a:pt x="76201" y="0"/>
                </a:moveTo>
                <a:lnTo>
                  <a:pt x="6181724" y="0"/>
                </a:lnTo>
                <a:cubicBezTo>
                  <a:pt x="6223780" y="0"/>
                  <a:pt x="6257925" y="34145"/>
                  <a:pt x="6257925" y="76201"/>
                </a:cubicBezTo>
                <a:lnTo>
                  <a:pt x="6257925" y="504824"/>
                </a:lnTo>
                <a:cubicBezTo>
                  <a:pt x="6257925" y="546880"/>
                  <a:pt x="6223780" y="581025"/>
                  <a:pt x="6181724" y="581025"/>
                </a:cubicBezTo>
                <a:lnTo>
                  <a:pt x="76201" y="581025"/>
                </a:lnTo>
                <a:cubicBezTo>
                  <a:pt x="34145" y="581025"/>
                  <a:pt x="0" y="546880"/>
                  <a:pt x="0" y="5048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42950" y="2914650"/>
            <a:ext cx="601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+ Utilidades + Gestor de paquetes + Entorno gráfico + Configuración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5763" y="4633913"/>
            <a:ext cx="6657975" cy="1876425"/>
          </a:xfrm>
          <a:custGeom>
            <a:avLst/>
            <a:gdLst/>
            <a:ahLst/>
            <a:cxnLst/>
            <a:rect l="l" t="t" r="r" b="b"/>
            <a:pathLst>
              <a:path w="6657975" h="1876425">
                <a:moveTo>
                  <a:pt x="114293" y="0"/>
                </a:moveTo>
                <a:lnTo>
                  <a:pt x="6543682" y="0"/>
                </a:lnTo>
                <a:cubicBezTo>
                  <a:pt x="6606804" y="0"/>
                  <a:pt x="6657975" y="51171"/>
                  <a:pt x="6657975" y="114293"/>
                </a:cubicBezTo>
                <a:lnTo>
                  <a:pt x="6657975" y="1762132"/>
                </a:lnTo>
                <a:cubicBezTo>
                  <a:pt x="6657975" y="1825254"/>
                  <a:pt x="6606804" y="1876425"/>
                  <a:pt x="6543682" y="1876425"/>
                </a:cubicBezTo>
                <a:lnTo>
                  <a:pt x="114293" y="1876425"/>
                </a:lnTo>
                <a:cubicBezTo>
                  <a:pt x="51171" y="1876425"/>
                  <a:pt x="0" y="1825254"/>
                  <a:pt x="0" y="176213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42925" y="482917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733425" y="4791075"/>
            <a:ext cx="6229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Diferencias Clave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2925" y="5133975"/>
            <a:ext cx="3133725" cy="571500"/>
          </a:xfrm>
          <a:custGeom>
            <a:avLst/>
            <a:gdLst/>
            <a:ahLst/>
            <a:cxnLst/>
            <a:rect l="l" t="t" r="r" b="b"/>
            <a:pathLst>
              <a:path w="3133725" h="571500">
                <a:moveTo>
                  <a:pt x="76198" y="0"/>
                </a:moveTo>
                <a:lnTo>
                  <a:pt x="3057527" y="0"/>
                </a:lnTo>
                <a:cubicBezTo>
                  <a:pt x="3099610" y="0"/>
                  <a:pt x="3133725" y="34115"/>
                  <a:pt x="3133725" y="76198"/>
                </a:cubicBezTo>
                <a:lnTo>
                  <a:pt x="3133725" y="495302"/>
                </a:lnTo>
                <a:cubicBezTo>
                  <a:pt x="3133725" y="537385"/>
                  <a:pt x="3099610" y="571500"/>
                  <a:pt x="305752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19125" y="52101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Filosofía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9125" y="54387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libre vs pragmático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52850" y="5133975"/>
            <a:ext cx="3133725" cy="571500"/>
          </a:xfrm>
          <a:custGeom>
            <a:avLst/>
            <a:gdLst/>
            <a:ahLst/>
            <a:cxnLst/>
            <a:rect l="l" t="t" r="r" b="b"/>
            <a:pathLst>
              <a:path w="3133725" h="571500">
                <a:moveTo>
                  <a:pt x="76198" y="0"/>
                </a:moveTo>
                <a:lnTo>
                  <a:pt x="3057527" y="0"/>
                </a:lnTo>
                <a:cubicBezTo>
                  <a:pt x="3099610" y="0"/>
                  <a:pt x="3133725" y="34115"/>
                  <a:pt x="3133725" y="76198"/>
                </a:cubicBezTo>
                <a:lnTo>
                  <a:pt x="3133725" y="495302"/>
                </a:lnTo>
                <a:cubicBezTo>
                  <a:pt x="3133725" y="537385"/>
                  <a:pt x="3099610" y="571500"/>
                  <a:pt x="305752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3829050" y="52101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Paquetes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29050" y="54387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apt, dnf, pacman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2925" y="5781675"/>
            <a:ext cx="3133725" cy="571500"/>
          </a:xfrm>
          <a:custGeom>
            <a:avLst/>
            <a:gdLst/>
            <a:ahLst/>
            <a:cxnLst/>
            <a:rect l="l" t="t" r="r" b="b"/>
            <a:pathLst>
              <a:path w="3133725" h="571500">
                <a:moveTo>
                  <a:pt x="76198" y="0"/>
                </a:moveTo>
                <a:lnTo>
                  <a:pt x="3057527" y="0"/>
                </a:lnTo>
                <a:cubicBezTo>
                  <a:pt x="3099610" y="0"/>
                  <a:pt x="3133725" y="34115"/>
                  <a:pt x="3133725" y="76198"/>
                </a:cubicBezTo>
                <a:lnTo>
                  <a:pt x="3133725" y="495302"/>
                </a:lnTo>
                <a:cubicBezTo>
                  <a:pt x="3133725" y="537385"/>
                  <a:pt x="3099610" y="571500"/>
                  <a:pt x="305752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19125" y="58578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Estabilidad vs Actualización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9125" y="60864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Release fija vs rolling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52850" y="5781675"/>
            <a:ext cx="3133725" cy="571500"/>
          </a:xfrm>
          <a:custGeom>
            <a:avLst/>
            <a:gdLst/>
            <a:ahLst/>
            <a:cxnLst/>
            <a:rect l="l" t="t" r="r" b="b"/>
            <a:pathLst>
              <a:path w="3133725" h="571500">
                <a:moveTo>
                  <a:pt x="76198" y="0"/>
                </a:moveTo>
                <a:lnTo>
                  <a:pt x="3057527" y="0"/>
                </a:lnTo>
                <a:cubicBezTo>
                  <a:pt x="3099610" y="0"/>
                  <a:pt x="3133725" y="34115"/>
                  <a:pt x="3133725" y="76198"/>
                </a:cubicBezTo>
                <a:lnTo>
                  <a:pt x="3133725" y="495302"/>
                </a:lnTo>
                <a:cubicBezTo>
                  <a:pt x="3133725" y="537385"/>
                  <a:pt x="3099610" y="571500"/>
                  <a:pt x="3057527" y="571500"/>
                </a:cubicBezTo>
                <a:lnTo>
                  <a:pt x="76198" y="571500"/>
                </a:lnTo>
                <a:cubicBezTo>
                  <a:pt x="34115" y="571500"/>
                  <a:pt x="0" y="537385"/>
                  <a:pt x="0" y="49530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3829050" y="58578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Público Objetivo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829050" y="6086475"/>
            <a:ext cx="304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Principiantes vs avanzados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43763" y="1433513"/>
            <a:ext cx="4562475" cy="2486025"/>
          </a:xfrm>
          <a:custGeom>
            <a:avLst/>
            <a:gdLst/>
            <a:ahLst/>
            <a:cxnLst/>
            <a:rect l="l" t="t" r="r" b="b"/>
            <a:pathLst>
              <a:path w="4562475" h="2486025">
                <a:moveTo>
                  <a:pt x="114307" y="0"/>
                </a:moveTo>
                <a:lnTo>
                  <a:pt x="4448168" y="0"/>
                </a:lnTo>
                <a:cubicBezTo>
                  <a:pt x="4511298" y="0"/>
                  <a:pt x="4562475" y="51177"/>
                  <a:pt x="4562475" y="114307"/>
                </a:cubicBezTo>
                <a:lnTo>
                  <a:pt x="4562475" y="2371718"/>
                </a:lnTo>
                <a:cubicBezTo>
                  <a:pt x="4562475" y="2434848"/>
                  <a:pt x="4511298" y="2486025"/>
                  <a:pt x="4448168" y="2486025"/>
                </a:cubicBezTo>
                <a:lnTo>
                  <a:pt x="114307" y="2486025"/>
                </a:lnTo>
                <a:cubicBezTo>
                  <a:pt x="51177" y="2486025"/>
                  <a:pt x="0" y="2434848"/>
                  <a:pt x="0" y="23717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50931" y="16668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9" name="Text 27"/>
          <p:cNvSpPr/>
          <p:nvPr/>
        </p:nvSpPr>
        <p:spPr>
          <a:xfrm>
            <a:off x="7677150" y="1628775"/>
            <a:ext cx="4029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Distribuciones Populares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58075" y="2047875"/>
            <a:ext cx="2028825" cy="800100"/>
          </a:xfrm>
          <a:custGeom>
            <a:avLst/>
            <a:gdLst/>
            <a:ahLst/>
            <a:cxnLst/>
            <a:rect l="l" t="t" r="r" b="b"/>
            <a:pathLst>
              <a:path w="2028825" h="800100">
                <a:moveTo>
                  <a:pt x="38100" y="0"/>
                </a:moveTo>
                <a:lnTo>
                  <a:pt x="1952623" y="0"/>
                </a:lnTo>
                <a:cubicBezTo>
                  <a:pt x="1994708" y="0"/>
                  <a:pt x="2028825" y="34117"/>
                  <a:pt x="2028825" y="76202"/>
                </a:cubicBezTo>
                <a:lnTo>
                  <a:pt x="2028825" y="723898"/>
                </a:lnTo>
                <a:cubicBezTo>
                  <a:pt x="2028825" y="765983"/>
                  <a:pt x="1994708" y="800100"/>
                  <a:pt x="195262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458075" y="204787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2" name="Text 30"/>
          <p:cNvSpPr/>
          <p:nvPr/>
        </p:nvSpPr>
        <p:spPr>
          <a:xfrm>
            <a:off x="7591425" y="21621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Ubuntu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591425" y="2428875"/>
            <a:ext cx="1838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User-friendly, basado en Debian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582150" y="2047875"/>
            <a:ext cx="2028825" cy="800100"/>
          </a:xfrm>
          <a:custGeom>
            <a:avLst/>
            <a:gdLst/>
            <a:ahLst/>
            <a:cxnLst/>
            <a:rect l="l" t="t" r="r" b="b"/>
            <a:pathLst>
              <a:path w="2028825" h="800100">
                <a:moveTo>
                  <a:pt x="38100" y="0"/>
                </a:moveTo>
                <a:lnTo>
                  <a:pt x="1952623" y="0"/>
                </a:lnTo>
                <a:cubicBezTo>
                  <a:pt x="1994708" y="0"/>
                  <a:pt x="2028825" y="34117"/>
                  <a:pt x="2028825" y="76202"/>
                </a:cubicBezTo>
                <a:lnTo>
                  <a:pt x="2028825" y="723898"/>
                </a:lnTo>
                <a:cubicBezTo>
                  <a:pt x="2028825" y="765983"/>
                  <a:pt x="1994708" y="800100"/>
                  <a:pt x="195262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9582150" y="204787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6" name="Text 34"/>
          <p:cNvSpPr/>
          <p:nvPr/>
        </p:nvSpPr>
        <p:spPr>
          <a:xfrm>
            <a:off x="9715500" y="21621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Fedora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15500" y="2428875"/>
            <a:ext cx="1838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Innovación, patrocinado por Red Hat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58075" y="2924175"/>
            <a:ext cx="2028825" cy="800100"/>
          </a:xfrm>
          <a:custGeom>
            <a:avLst/>
            <a:gdLst/>
            <a:ahLst/>
            <a:cxnLst/>
            <a:rect l="l" t="t" r="r" b="b"/>
            <a:pathLst>
              <a:path w="2028825" h="800100">
                <a:moveTo>
                  <a:pt x="38100" y="0"/>
                </a:moveTo>
                <a:lnTo>
                  <a:pt x="1952623" y="0"/>
                </a:lnTo>
                <a:cubicBezTo>
                  <a:pt x="1994708" y="0"/>
                  <a:pt x="2028825" y="34117"/>
                  <a:pt x="2028825" y="76202"/>
                </a:cubicBezTo>
                <a:lnTo>
                  <a:pt x="2028825" y="723898"/>
                </a:lnTo>
                <a:cubicBezTo>
                  <a:pt x="2028825" y="765983"/>
                  <a:pt x="1994708" y="800100"/>
                  <a:pt x="195262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7458075" y="292417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0" name="Text 38"/>
          <p:cNvSpPr/>
          <p:nvPr/>
        </p:nvSpPr>
        <p:spPr>
          <a:xfrm>
            <a:off x="7591425" y="30384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Debian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591425" y="3305175"/>
            <a:ext cx="1838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Estabilidad, base de muchas distros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582150" y="2924175"/>
            <a:ext cx="2028825" cy="800100"/>
          </a:xfrm>
          <a:custGeom>
            <a:avLst/>
            <a:gdLst/>
            <a:ahLst/>
            <a:cxnLst/>
            <a:rect l="l" t="t" r="r" b="b"/>
            <a:pathLst>
              <a:path w="2028825" h="800100">
                <a:moveTo>
                  <a:pt x="38100" y="0"/>
                </a:moveTo>
                <a:lnTo>
                  <a:pt x="1952623" y="0"/>
                </a:lnTo>
                <a:cubicBezTo>
                  <a:pt x="1994708" y="0"/>
                  <a:pt x="2028825" y="34117"/>
                  <a:pt x="2028825" y="76202"/>
                </a:cubicBezTo>
                <a:lnTo>
                  <a:pt x="2028825" y="723898"/>
                </a:lnTo>
                <a:cubicBezTo>
                  <a:pt x="2028825" y="765983"/>
                  <a:pt x="1994708" y="800100"/>
                  <a:pt x="195262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9582150" y="2924175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4" name="Text 42"/>
          <p:cNvSpPr/>
          <p:nvPr/>
        </p:nvSpPr>
        <p:spPr>
          <a:xfrm>
            <a:off x="9715500" y="30384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Arch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715500" y="3305175"/>
            <a:ext cx="1838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Rolling release, minimalista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43763" y="4081463"/>
            <a:ext cx="4562475" cy="1838325"/>
          </a:xfrm>
          <a:custGeom>
            <a:avLst/>
            <a:gdLst/>
            <a:ahLst/>
            <a:cxnLst/>
            <a:rect l="l" t="t" r="r" b="b"/>
            <a:pathLst>
              <a:path w="4562475" h="1838325">
                <a:moveTo>
                  <a:pt x="114307" y="0"/>
                </a:moveTo>
                <a:lnTo>
                  <a:pt x="4448168" y="0"/>
                </a:lnTo>
                <a:cubicBezTo>
                  <a:pt x="4511298" y="0"/>
                  <a:pt x="4562475" y="51177"/>
                  <a:pt x="4562475" y="114307"/>
                </a:cubicBezTo>
                <a:lnTo>
                  <a:pt x="4562475" y="1724018"/>
                </a:lnTo>
                <a:cubicBezTo>
                  <a:pt x="4562475" y="1787148"/>
                  <a:pt x="4511298" y="1838325"/>
                  <a:pt x="4448168" y="1838325"/>
                </a:cubicBezTo>
                <a:lnTo>
                  <a:pt x="114307" y="1838325"/>
                </a:lnTo>
                <a:cubicBezTo>
                  <a:pt x="51177" y="1838325"/>
                  <a:pt x="0" y="1787148"/>
                  <a:pt x="0" y="172401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419975" y="4276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8" name="Text 46"/>
          <p:cNvSpPr/>
          <p:nvPr/>
        </p:nvSpPr>
        <p:spPr>
          <a:xfrm>
            <a:off x="7591425" y="4238625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Familias Principales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400925" y="4581525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76199" y="0"/>
                </a:moveTo>
                <a:lnTo>
                  <a:pt x="4171951" y="0"/>
                </a:lnTo>
                <a:cubicBezTo>
                  <a:pt x="4214034" y="0"/>
                  <a:pt x="4248150" y="34116"/>
                  <a:pt x="4248150" y="76199"/>
                </a:cubicBezTo>
                <a:lnTo>
                  <a:pt x="4248150" y="266701"/>
                </a:lnTo>
                <a:cubicBezTo>
                  <a:pt x="4248150" y="308784"/>
                  <a:pt x="4214034" y="342900"/>
                  <a:pt x="41719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477125" y="4657725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Debian-based: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Ubuntu, Mint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400925" y="5000625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76199" y="0"/>
                </a:moveTo>
                <a:lnTo>
                  <a:pt x="4171951" y="0"/>
                </a:lnTo>
                <a:cubicBezTo>
                  <a:pt x="4214034" y="0"/>
                  <a:pt x="4248150" y="34116"/>
                  <a:pt x="4248150" y="76199"/>
                </a:cubicBezTo>
                <a:lnTo>
                  <a:pt x="4248150" y="266701"/>
                </a:lnTo>
                <a:cubicBezTo>
                  <a:pt x="4248150" y="308784"/>
                  <a:pt x="4214034" y="342900"/>
                  <a:pt x="41719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477125" y="5076825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 Hat-based: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Fedora, CentOS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400925" y="5419725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76199" y="0"/>
                </a:moveTo>
                <a:lnTo>
                  <a:pt x="4171951" y="0"/>
                </a:lnTo>
                <a:cubicBezTo>
                  <a:pt x="4214034" y="0"/>
                  <a:pt x="4248150" y="34116"/>
                  <a:pt x="4248150" y="76199"/>
                </a:cubicBezTo>
                <a:lnTo>
                  <a:pt x="4248150" y="266701"/>
                </a:lnTo>
                <a:cubicBezTo>
                  <a:pt x="4248150" y="308784"/>
                  <a:pt x="4214034" y="342900"/>
                  <a:pt x="4171951" y="342900"/>
                </a:cubicBezTo>
                <a:lnTo>
                  <a:pt x="76199" y="342900"/>
                </a:lnTo>
                <a:cubicBezTo>
                  <a:pt x="34144" y="342900"/>
                  <a:pt x="0" y="308756"/>
                  <a:pt x="0" y="2667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7477125" y="5495925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Arch-based: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Manjaro, Endeavour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243763" y="6081713"/>
            <a:ext cx="4562475" cy="428625"/>
          </a:xfrm>
          <a:custGeom>
            <a:avLst/>
            <a:gdLst/>
            <a:ahLst/>
            <a:cxnLst/>
            <a:rect l="l" t="t" r="r" b="b"/>
            <a:pathLst>
              <a:path w="4562475" h="428625">
                <a:moveTo>
                  <a:pt x="114301" y="0"/>
                </a:moveTo>
                <a:lnTo>
                  <a:pt x="4448174" y="0"/>
                </a:lnTo>
                <a:cubicBezTo>
                  <a:pt x="4511301" y="0"/>
                  <a:pt x="4562475" y="51174"/>
                  <a:pt x="4562475" y="114301"/>
                </a:cubicBezTo>
                <a:lnTo>
                  <a:pt x="4562475" y="314324"/>
                </a:lnTo>
                <a:cubicBezTo>
                  <a:pt x="4562475" y="377451"/>
                  <a:pt x="4511301" y="428625"/>
                  <a:pt x="4448174" y="428625"/>
                </a:cubicBezTo>
                <a:lnTo>
                  <a:pt x="114301" y="428625"/>
                </a:lnTo>
                <a:cubicBezTo>
                  <a:pt x="51174" y="428625"/>
                  <a:pt x="0" y="377451"/>
                  <a:pt x="0" y="314324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40000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7329488" y="6200775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Todas comparten el mismo kernel, pero difieren en el resto.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0.makeuseofimages.com/e90960dca00d0b3db370b698994f69e752f4b7f9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3333" r="3333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7C59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57056" y="532209"/>
            <a:ext cx="1676400" cy="428625"/>
          </a:xfrm>
          <a:custGeom>
            <a:avLst/>
            <a:gdLst/>
            <a:ahLst/>
            <a:cxnLst/>
            <a:rect l="l" t="t" r="r" b="b"/>
            <a:pathLst>
              <a:path w="1676400" h="428625">
                <a:moveTo>
                  <a:pt x="76201" y="0"/>
                </a:moveTo>
                <a:lnTo>
                  <a:pt x="1600199" y="0"/>
                </a:lnTo>
                <a:cubicBezTo>
                  <a:pt x="1642284" y="0"/>
                  <a:pt x="1676400" y="34116"/>
                  <a:pt x="1676400" y="76201"/>
                </a:cubicBezTo>
                <a:lnTo>
                  <a:pt x="1676400" y="352424"/>
                </a:lnTo>
                <a:cubicBezTo>
                  <a:pt x="1676400" y="394509"/>
                  <a:pt x="1642284" y="428625"/>
                  <a:pt x="16001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 w="12700">
            <a:solidFill>
              <a:srgbClr val="4A7C59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09456" y="660797"/>
            <a:ext cx="137293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spc="135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CONCLUSIÓN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76325" y="1194197"/>
            <a:ext cx="100393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Conclusión Conceptual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23963" y="2294334"/>
            <a:ext cx="9744075" cy="2619375"/>
          </a:xfrm>
          <a:custGeom>
            <a:avLst/>
            <a:gdLst/>
            <a:ahLst/>
            <a:cxnLst/>
            <a:rect l="l" t="t" r="r" b="b"/>
            <a:pathLst>
              <a:path w="9744075" h="2619375">
                <a:moveTo>
                  <a:pt x="152395" y="0"/>
                </a:moveTo>
                <a:lnTo>
                  <a:pt x="9591680" y="0"/>
                </a:lnTo>
                <a:cubicBezTo>
                  <a:pt x="9675845" y="0"/>
                  <a:pt x="9744075" y="68230"/>
                  <a:pt x="9744075" y="152395"/>
                </a:cubicBezTo>
                <a:lnTo>
                  <a:pt x="9744075" y="2466980"/>
                </a:lnTo>
                <a:cubicBezTo>
                  <a:pt x="9744075" y="2551145"/>
                  <a:pt x="9675845" y="2619375"/>
                  <a:pt x="9591680" y="2619375"/>
                </a:cubicBezTo>
                <a:lnTo>
                  <a:pt x="152395" y="2619375"/>
                </a:lnTo>
                <a:cubicBezTo>
                  <a:pt x="68230" y="2619375"/>
                  <a:pt x="0" y="2551145"/>
                  <a:pt x="0" y="2466980"/>
                </a:cubicBezTo>
                <a:lnTo>
                  <a:pt x="0" y="152395"/>
                </a:lnTo>
                <a:cubicBezTo>
                  <a:pt x="0" y="68230"/>
                  <a:pt x="68230" y="0"/>
                  <a:pt x="152395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85900" y="2603897"/>
            <a:ext cx="92202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operativo moderno es: un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núcleo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controla hardware, un conjunto de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3B6B8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reglas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que protegen procesos, un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espacio seguro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aplicaciones, un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puente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entre software y máquina.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533525" y="3451622"/>
            <a:ext cx="9124950" cy="1152525"/>
          </a:xfrm>
          <a:custGeom>
            <a:avLst/>
            <a:gdLst/>
            <a:ahLst/>
            <a:cxnLst/>
            <a:rect l="l" t="t" r="r" b="b"/>
            <a:pathLst>
              <a:path w="9124950" h="1152525">
                <a:moveTo>
                  <a:pt x="114296" y="0"/>
                </a:moveTo>
                <a:lnTo>
                  <a:pt x="9010654" y="0"/>
                </a:lnTo>
                <a:cubicBezTo>
                  <a:pt x="9073778" y="0"/>
                  <a:pt x="9124950" y="51172"/>
                  <a:pt x="9124950" y="114296"/>
                </a:cubicBezTo>
                <a:lnTo>
                  <a:pt x="9124950" y="1038229"/>
                </a:lnTo>
                <a:cubicBezTo>
                  <a:pt x="9124950" y="1101353"/>
                  <a:pt x="9073778" y="1152525"/>
                  <a:pt x="9010654" y="1152525"/>
                </a:cubicBezTo>
                <a:lnTo>
                  <a:pt x="114296" y="1152525"/>
                </a:lnTo>
                <a:cubicBezTo>
                  <a:pt x="51172" y="1152525"/>
                  <a:pt x="0" y="1101353"/>
                  <a:pt x="0" y="10382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719263" y="3680222"/>
            <a:ext cx="87534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 no es solo "otro sistema". Es una </a:t>
            </a:r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 modular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donde casi todo es intercambiable.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714500" y="4111228"/>
            <a:ext cx="876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eso cambia completamente la forma de entender los sistemas.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23963" y="5230416"/>
            <a:ext cx="1819275" cy="1095375"/>
          </a:xfrm>
          <a:custGeom>
            <a:avLst/>
            <a:gdLst/>
            <a:ahLst/>
            <a:cxnLst/>
            <a:rect l="l" t="t" r="r" b="b"/>
            <a:pathLst>
              <a:path w="1819275" h="1095375">
                <a:moveTo>
                  <a:pt x="114302" y="0"/>
                </a:moveTo>
                <a:lnTo>
                  <a:pt x="1704973" y="0"/>
                </a:lnTo>
                <a:cubicBezTo>
                  <a:pt x="1768100" y="0"/>
                  <a:pt x="1819275" y="51175"/>
                  <a:pt x="1819275" y="114302"/>
                </a:cubicBezTo>
                <a:lnTo>
                  <a:pt x="1819275" y="981073"/>
                </a:lnTo>
                <a:cubicBezTo>
                  <a:pt x="1819275" y="1044200"/>
                  <a:pt x="1768100" y="1095375"/>
                  <a:pt x="1704973" y="1095375"/>
                </a:cubicBezTo>
                <a:lnTo>
                  <a:pt x="114302" y="1095375"/>
                </a:lnTo>
                <a:cubicBezTo>
                  <a:pt x="51175" y="1095375"/>
                  <a:pt x="0" y="1044200"/>
                  <a:pt x="0" y="9810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993106" y="538757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8227" y="13395"/>
                </a:moveTo>
                <a:cubicBezTo>
                  <a:pt x="98227" y="5972"/>
                  <a:pt x="92255" y="0"/>
                  <a:pt x="84832" y="0"/>
                </a:cubicBezTo>
                <a:cubicBezTo>
                  <a:pt x="77409" y="0"/>
                  <a:pt x="71438" y="5972"/>
                  <a:pt x="71438" y="13395"/>
                </a:cubicBezTo>
                <a:lnTo>
                  <a:pt x="71438" y="35719"/>
                </a:lnTo>
                <a:cubicBezTo>
                  <a:pt x="51736" y="35719"/>
                  <a:pt x="35719" y="51736"/>
                  <a:pt x="35719" y="71438"/>
                </a:cubicBezTo>
                <a:lnTo>
                  <a:pt x="13395" y="71438"/>
                </a:lnTo>
                <a:cubicBezTo>
                  <a:pt x="5972" y="71438"/>
                  <a:pt x="0" y="77409"/>
                  <a:pt x="0" y="84832"/>
                </a:cubicBezTo>
                <a:cubicBezTo>
                  <a:pt x="0" y="92255"/>
                  <a:pt x="5972" y="98227"/>
                  <a:pt x="13395" y="98227"/>
                </a:cubicBezTo>
                <a:lnTo>
                  <a:pt x="35719" y="98227"/>
                </a:lnTo>
                <a:lnTo>
                  <a:pt x="35719" y="129480"/>
                </a:lnTo>
                <a:lnTo>
                  <a:pt x="13395" y="129480"/>
                </a:lnTo>
                <a:cubicBezTo>
                  <a:pt x="5972" y="129480"/>
                  <a:pt x="0" y="135452"/>
                  <a:pt x="0" y="142875"/>
                </a:cubicBezTo>
                <a:cubicBezTo>
                  <a:pt x="0" y="150298"/>
                  <a:pt x="5972" y="156270"/>
                  <a:pt x="13395" y="156270"/>
                </a:cubicBezTo>
                <a:lnTo>
                  <a:pt x="35719" y="156270"/>
                </a:lnTo>
                <a:lnTo>
                  <a:pt x="35719" y="187523"/>
                </a:lnTo>
                <a:lnTo>
                  <a:pt x="13395" y="187523"/>
                </a:lnTo>
                <a:cubicBezTo>
                  <a:pt x="5972" y="187523"/>
                  <a:pt x="0" y="193495"/>
                  <a:pt x="0" y="200918"/>
                </a:cubicBezTo>
                <a:cubicBezTo>
                  <a:pt x="0" y="208341"/>
                  <a:pt x="5972" y="214313"/>
                  <a:pt x="13395" y="214313"/>
                </a:cubicBezTo>
                <a:lnTo>
                  <a:pt x="35719" y="214313"/>
                </a:lnTo>
                <a:cubicBezTo>
                  <a:pt x="35719" y="234014"/>
                  <a:pt x="51736" y="250031"/>
                  <a:pt x="71438" y="250031"/>
                </a:cubicBezTo>
                <a:lnTo>
                  <a:pt x="71438" y="272355"/>
                </a:lnTo>
                <a:cubicBezTo>
                  <a:pt x="71438" y="279778"/>
                  <a:pt x="77409" y="285750"/>
                  <a:pt x="84832" y="285750"/>
                </a:cubicBezTo>
                <a:cubicBezTo>
                  <a:pt x="92255" y="285750"/>
                  <a:pt x="98227" y="279778"/>
                  <a:pt x="98227" y="272355"/>
                </a:cubicBezTo>
                <a:lnTo>
                  <a:pt x="98227" y="250031"/>
                </a:lnTo>
                <a:lnTo>
                  <a:pt x="129480" y="250031"/>
                </a:lnTo>
                <a:lnTo>
                  <a:pt x="129480" y="272355"/>
                </a:lnTo>
                <a:cubicBezTo>
                  <a:pt x="129480" y="279778"/>
                  <a:pt x="135452" y="285750"/>
                  <a:pt x="142875" y="285750"/>
                </a:cubicBezTo>
                <a:cubicBezTo>
                  <a:pt x="150298" y="285750"/>
                  <a:pt x="156270" y="279778"/>
                  <a:pt x="156270" y="272355"/>
                </a:cubicBezTo>
                <a:lnTo>
                  <a:pt x="156270" y="250031"/>
                </a:lnTo>
                <a:lnTo>
                  <a:pt x="187523" y="250031"/>
                </a:lnTo>
                <a:lnTo>
                  <a:pt x="187523" y="272355"/>
                </a:lnTo>
                <a:cubicBezTo>
                  <a:pt x="187523" y="279778"/>
                  <a:pt x="193495" y="285750"/>
                  <a:pt x="200918" y="285750"/>
                </a:cubicBezTo>
                <a:cubicBezTo>
                  <a:pt x="208341" y="285750"/>
                  <a:pt x="214313" y="279778"/>
                  <a:pt x="214313" y="272355"/>
                </a:cubicBezTo>
                <a:lnTo>
                  <a:pt x="214313" y="250031"/>
                </a:lnTo>
                <a:cubicBezTo>
                  <a:pt x="234014" y="250031"/>
                  <a:pt x="250031" y="234014"/>
                  <a:pt x="250031" y="214313"/>
                </a:cubicBezTo>
                <a:lnTo>
                  <a:pt x="272355" y="214313"/>
                </a:lnTo>
                <a:cubicBezTo>
                  <a:pt x="279778" y="214313"/>
                  <a:pt x="285750" y="208341"/>
                  <a:pt x="285750" y="200918"/>
                </a:cubicBezTo>
                <a:cubicBezTo>
                  <a:pt x="285750" y="193495"/>
                  <a:pt x="279778" y="187523"/>
                  <a:pt x="272355" y="187523"/>
                </a:cubicBezTo>
                <a:lnTo>
                  <a:pt x="250031" y="187523"/>
                </a:lnTo>
                <a:lnTo>
                  <a:pt x="250031" y="156270"/>
                </a:lnTo>
                <a:lnTo>
                  <a:pt x="272355" y="156270"/>
                </a:lnTo>
                <a:cubicBezTo>
                  <a:pt x="279778" y="156270"/>
                  <a:pt x="285750" y="150298"/>
                  <a:pt x="285750" y="142875"/>
                </a:cubicBezTo>
                <a:cubicBezTo>
                  <a:pt x="285750" y="135452"/>
                  <a:pt x="279778" y="129480"/>
                  <a:pt x="272355" y="129480"/>
                </a:cubicBezTo>
                <a:lnTo>
                  <a:pt x="250031" y="129480"/>
                </a:lnTo>
                <a:lnTo>
                  <a:pt x="250031" y="98227"/>
                </a:lnTo>
                <a:lnTo>
                  <a:pt x="272355" y="98227"/>
                </a:lnTo>
                <a:cubicBezTo>
                  <a:pt x="279778" y="98227"/>
                  <a:pt x="285750" y="92255"/>
                  <a:pt x="285750" y="84832"/>
                </a:cubicBezTo>
                <a:cubicBezTo>
                  <a:pt x="285750" y="77409"/>
                  <a:pt x="279778" y="71438"/>
                  <a:pt x="272355" y="71438"/>
                </a:cubicBezTo>
                <a:lnTo>
                  <a:pt x="250031" y="71438"/>
                </a:lnTo>
                <a:cubicBezTo>
                  <a:pt x="250031" y="51736"/>
                  <a:pt x="234014" y="35719"/>
                  <a:pt x="214313" y="35719"/>
                </a:cubicBezTo>
                <a:lnTo>
                  <a:pt x="214313" y="13395"/>
                </a:lnTo>
                <a:cubicBezTo>
                  <a:pt x="214313" y="5972"/>
                  <a:pt x="208341" y="0"/>
                  <a:pt x="200918" y="0"/>
                </a:cubicBezTo>
                <a:cubicBezTo>
                  <a:pt x="193495" y="0"/>
                  <a:pt x="187523" y="5972"/>
                  <a:pt x="187523" y="13395"/>
                </a:cubicBezTo>
                <a:lnTo>
                  <a:pt x="187523" y="35719"/>
                </a:lnTo>
                <a:lnTo>
                  <a:pt x="156270" y="35719"/>
                </a:lnTo>
                <a:lnTo>
                  <a:pt x="156270" y="13395"/>
                </a:lnTo>
                <a:cubicBezTo>
                  <a:pt x="156270" y="5972"/>
                  <a:pt x="150298" y="0"/>
                  <a:pt x="142875" y="0"/>
                </a:cubicBezTo>
                <a:cubicBezTo>
                  <a:pt x="135452" y="0"/>
                  <a:pt x="129480" y="5972"/>
                  <a:pt x="129480" y="13395"/>
                </a:cubicBezTo>
                <a:lnTo>
                  <a:pt x="129480" y="35719"/>
                </a:lnTo>
                <a:lnTo>
                  <a:pt x="98227" y="35719"/>
                </a:lnTo>
                <a:lnTo>
                  <a:pt x="98227" y="13395"/>
                </a:lnTo>
                <a:close/>
                <a:moveTo>
                  <a:pt x="89297" y="71438"/>
                </a:moveTo>
                <a:lnTo>
                  <a:pt x="196453" y="71438"/>
                </a:lnTo>
                <a:cubicBezTo>
                  <a:pt x="206332" y="71438"/>
                  <a:pt x="214313" y="79418"/>
                  <a:pt x="214313" y="89297"/>
                </a:cubicBezTo>
                <a:lnTo>
                  <a:pt x="214313" y="196453"/>
                </a:lnTo>
                <a:cubicBezTo>
                  <a:pt x="214313" y="206332"/>
                  <a:pt x="206332" y="214313"/>
                  <a:pt x="196453" y="214313"/>
                </a:cubicBezTo>
                <a:lnTo>
                  <a:pt x="89297" y="214313"/>
                </a:lnTo>
                <a:cubicBezTo>
                  <a:pt x="79418" y="214313"/>
                  <a:pt x="71438" y="206332"/>
                  <a:pt x="71438" y="196453"/>
                </a:cubicBezTo>
                <a:lnTo>
                  <a:pt x="71438" y="89297"/>
                </a:lnTo>
                <a:cubicBezTo>
                  <a:pt x="71438" y="79418"/>
                  <a:pt x="79418" y="71438"/>
                  <a:pt x="89297" y="71438"/>
                </a:cubicBezTo>
                <a:close/>
                <a:moveTo>
                  <a:pt x="98227" y="98227"/>
                </a:moveTo>
                <a:lnTo>
                  <a:pt x="98227" y="187523"/>
                </a:lnTo>
                <a:lnTo>
                  <a:pt x="187523" y="187523"/>
                </a:lnTo>
                <a:lnTo>
                  <a:pt x="187523" y="98227"/>
                </a:lnTo>
                <a:lnTo>
                  <a:pt x="98227" y="9822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4" name="Text 11"/>
          <p:cNvSpPr/>
          <p:nvPr/>
        </p:nvSpPr>
        <p:spPr>
          <a:xfrm>
            <a:off x="1343025" y="5749528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Kernel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52550" y="601622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hardware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205163" y="5230416"/>
            <a:ext cx="1819275" cy="1095375"/>
          </a:xfrm>
          <a:custGeom>
            <a:avLst/>
            <a:gdLst/>
            <a:ahLst/>
            <a:cxnLst/>
            <a:rect l="l" t="t" r="r" b="b"/>
            <a:pathLst>
              <a:path w="1819275" h="1095375">
                <a:moveTo>
                  <a:pt x="114302" y="0"/>
                </a:moveTo>
                <a:lnTo>
                  <a:pt x="1704973" y="0"/>
                </a:lnTo>
                <a:cubicBezTo>
                  <a:pt x="1768100" y="0"/>
                  <a:pt x="1819275" y="51175"/>
                  <a:pt x="1819275" y="114302"/>
                </a:cubicBezTo>
                <a:lnTo>
                  <a:pt x="1819275" y="981073"/>
                </a:lnTo>
                <a:cubicBezTo>
                  <a:pt x="1819275" y="1044200"/>
                  <a:pt x="1768100" y="1095375"/>
                  <a:pt x="1704973" y="1095375"/>
                </a:cubicBezTo>
                <a:lnTo>
                  <a:pt x="114302" y="1095375"/>
                </a:lnTo>
                <a:cubicBezTo>
                  <a:pt x="51175" y="1095375"/>
                  <a:pt x="0" y="1044200"/>
                  <a:pt x="0" y="9810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3974306" y="538757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8" name="Text 15"/>
          <p:cNvSpPr/>
          <p:nvPr/>
        </p:nvSpPr>
        <p:spPr>
          <a:xfrm>
            <a:off x="3324225" y="5749528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Protección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333750" y="601622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Reglas de seguridad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186363" y="5230416"/>
            <a:ext cx="1819275" cy="1095375"/>
          </a:xfrm>
          <a:custGeom>
            <a:avLst/>
            <a:gdLst/>
            <a:ahLst/>
            <a:cxnLst/>
            <a:rect l="l" t="t" r="r" b="b"/>
            <a:pathLst>
              <a:path w="1819275" h="1095375">
                <a:moveTo>
                  <a:pt x="114302" y="0"/>
                </a:moveTo>
                <a:lnTo>
                  <a:pt x="1704973" y="0"/>
                </a:lnTo>
                <a:cubicBezTo>
                  <a:pt x="1768100" y="0"/>
                  <a:pt x="1819275" y="51175"/>
                  <a:pt x="1819275" y="114302"/>
                </a:cubicBezTo>
                <a:lnTo>
                  <a:pt x="1819275" y="981073"/>
                </a:lnTo>
                <a:cubicBezTo>
                  <a:pt x="1819275" y="1044200"/>
                  <a:pt x="1768100" y="1095375"/>
                  <a:pt x="1704973" y="1095375"/>
                </a:cubicBezTo>
                <a:lnTo>
                  <a:pt x="114302" y="1095375"/>
                </a:lnTo>
                <a:cubicBezTo>
                  <a:pt x="51175" y="1095375"/>
                  <a:pt x="0" y="1044200"/>
                  <a:pt x="0" y="9810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5973366" y="5387578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06164" y="71438"/>
                </a:moveTo>
                <a:lnTo>
                  <a:pt x="187021" y="44648"/>
                </a:lnTo>
                <a:lnTo>
                  <a:pt x="63066" y="44648"/>
                </a:lnTo>
                <a:lnTo>
                  <a:pt x="43923" y="71438"/>
                </a:lnTo>
                <a:lnTo>
                  <a:pt x="206164" y="71438"/>
                </a:lnTo>
                <a:close/>
                <a:moveTo>
                  <a:pt x="0" y="82879"/>
                </a:moveTo>
                <a:cubicBezTo>
                  <a:pt x="0" y="75456"/>
                  <a:pt x="2344" y="68200"/>
                  <a:pt x="6641" y="62117"/>
                </a:cubicBezTo>
                <a:lnTo>
                  <a:pt x="33989" y="23887"/>
                </a:lnTo>
                <a:cubicBezTo>
                  <a:pt x="40686" y="14511"/>
                  <a:pt x="51513" y="8930"/>
                  <a:pt x="63010" y="8930"/>
                </a:cubicBezTo>
                <a:lnTo>
                  <a:pt x="186965" y="8930"/>
                </a:lnTo>
                <a:cubicBezTo>
                  <a:pt x="198518" y="8930"/>
                  <a:pt x="209345" y="14511"/>
                  <a:pt x="216043" y="23887"/>
                </a:cubicBezTo>
                <a:lnTo>
                  <a:pt x="243334" y="62117"/>
                </a:lnTo>
                <a:cubicBezTo>
                  <a:pt x="247687" y="68200"/>
                  <a:pt x="249975" y="75456"/>
                  <a:pt x="249975" y="82879"/>
                </a:cubicBezTo>
                <a:lnTo>
                  <a:pt x="250031" y="232172"/>
                </a:lnTo>
                <a:cubicBezTo>
                  <a:pt x="250031" y="251873"/>
                  <a:pt x="234014" y="267891"/>
                  <a:pt x="214313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82879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Text 19"/>
          <p:cNvSpPr/>
          <p:nvPr/>
        </p:nvSpPr>
        <p:spPr>
          <a:xfrm>
            <a:off x="5305425" y="5749528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Aplicaciones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14950" y="601622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Espacio seguro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167563" y="5230416"/>
            <a:ext cx="1819275" cy="1095375"/>
          </a:xfrm>
          <a:custGeom>
            <a:avLst/>
            <a:gdLst/>
            <a:ahLst/>
            <a:cxnLst/>
            <a:rect l="l" t="t" r="r" b="b"/>
            <a:pathLst>
              <a:path w="1819275" h="1095375">
                <a:moveTo>
                  <a:pt x="114302" y="0"/>
                </a:moveTo>
                <a:lnTo>
                  <a:pt x="1704973" y="0"/>
                </a:lnTo>
                <a:cubicBezTo>
                  <a:pt x="1768100" y="0"/>
                  <a:pt x="1819275" y="51175"/>
                  <a:pt x="1819275" y="114302"/>
                </a:cubicBezTo>
                <a:lnTo>
                  <a:pt x="1819275" y="981073"/>
                </a:lnTo>
                <a:cubicBezTo>
                  <a:pt x="1819275" y="1044200"/>
                  <a:pt x="1768100" y="1095375"/>
                  <a:pt x="1704973" y="1095375"/>
                </a:cubicBezTo>
                <a:lnTo>
                  <a:pt x="114302" y="1095375"/>
                </a:lnTo>
                <a:cubicBezTo>
                  <a:pt x="51175" y="1095375"/>
                  <a:pt x="0" y="1044200"/>
                  <a:pt x="0" y="9810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7936706" y="538757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0504" y="84051"/>
                </a:moveTo>
                <a:lnTo>
                  <a:pt x="226926" y="137629"/>
                </a:lnTo>
                <a:cubicBezTo>
                  <a:pt x="221791" y="142763"/>
                  <a:pt x="214145" y="144270"/>
                  <a:pt x="207448" y="141480"/>
                </a:cubicBezTo>
                <a:cubicBezTo>
                  <a:pt x="200751" y="138689"/>
                  <a:pt x="196453" y="132215"/>
                  <a:pt x="196453" y="125016"/>
                </a:cubicBezTo>
                <a:lnTo>
                  <a:pt x="196453" y="89297"/>
                </a:lnTo>
                <a:lnTo>
                  <a:pt x="17859" y="89297"/>
                </a:lnTo>
                <a:cubicBezTo>
                  <a:pt x="7981" y="89297"/>
                  <a:pt x="0" y="81316"/>
                  <a:pt x="0" y="71438"/>
                </a:cubicBezTo>
                <a:cubicBezTo>
                  <a:pt x="0" y="61559"/>
                  <a:pt x="7981" y="53578"/>
                  <a:pt x="17859" y="53578"/>
                </a:cubicBezTo>
                <a:lnTo>
                  <a:pt x="196453" y="53578"/>
                </a:lnTo>
                <a:lnTo>
                  <a:pt x="196453" y="17859"/>
                </a:lnTo>
                <a:cubicBezTo>
                  <a:pt x="196453" y="10660"/>
                  <a:pt x="200806" y="4130"/>
                  <a:pt x="207504" y="1339"/>
                </a:cubicBezTo>
                <a:cubicBezTo>
                  <a:pt x="214201" y="-1451"/>
                  <a:pt x="221847" y="112"/>
                  <a:pt x="226981" y="5190"/>
                </a:cubicBezTo>
                <a:lnTo>
                  <a:pt x="280560" y="58769"/>
                </a:lnTo>
                <a:cubicBezTo>
                  <a:pt x="287536" y="65745"/>
                  <a:pt x="287536" y="77074"/>
                  <a:pt x="280560" y="84051"/>
                </a:cubicBezTo>
                <a:close/>
                <a:moveTo>
                  <a:pt x="58769" y="280504"/>
                </a:moveTo>
                <a:lnTo>
                  <a:pt x="5190" y="226926"/>
                </a:lnTo>
                <a:cubicBezTo>
                  <a:pt x="-1786" y="219949"/>
                  <a:pt x="-1786" y="208620"/>
                  <a:pt x="5190" y="201644"/>
                </a:cubicBezTo>
                <a:lnTo>
                  <a:pt x="58769" y="148065"/>
                </a:lnTo>
                <a:cubicBezTo>
                  <a:pt x="63903" y="142931"/>
                  <a:pt x="71549" y="141424"/>
                  <a:pt x="78246" y="144214"/>
                </a:cubicBezTo>
                <a:cubicBezTo>
                  <a:pt x="84944" y="147005"/>
                  <a:pt x="89297" y="153535"/>
                  <a:pt x="89297" y="160734"/>
                </a:cubicBezTo>
                <a:lnTo>
                  <a:pt x="89297" y="196453"/>
                </a:lnTo>
                <a:lnTo>
                  <a:pt x="267891" y="196453"/>
                </a:lnTo>
                <a:cubicBezTo>
                  <a:pt x="277769" y="196453"/>
                  <a:pt x="285750" y="204434"/>
                  <a:pt x="285750" y="214313"/>
                </a:cubicBezTo>
                <a:cubicBezTo>
                  <a:pt x="285750" y="224191"/>
                  <a:pt x="277769" y="232172"/>
                  <a:pt x="267891" y="232172"/>
                </a:cubicBezTo>
                <a:lnTo>
                  <a:pt x="89297" y="232172"/>
                </a:lnTo>
                <a:lnTo>
                  <a:pt x="89297" y="267891"/>
                </a:lnTo>
                <a:cubicBezTo>
                  <a:pt x="89297" y="275090"/>
                  <a:pt x="84944" y="281620"/>
                  <a:pt x="78246" y="284411"/>
                </a:cubicBezTo>
                <a:cubicBezTo>
                  <a:pt x="71549" y="287201"/>
                  <a:pt x="63903" y="285638"/>
                  <a:pt x="58769" y="28056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6" name="Text 23"/>
          <p:cNvSpPr/>
          <p:nvPr/>
        </p:nvSpPr>
        <p:spPr>
          <a:xfrm>
            <a:off x="7286625" y="5749528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Puente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296150" y="601622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↔ Hardware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148763" y="5230416"/>
            <a:ext cx="1819275" cy="1095375"/>
          </a:xfrm>
          <a:custGeom>
            <a:avLst/>
            <a:gdLst/>
            <a:ahLst/>
            <a:cxnLst/>
            <a:rect l="l" t="t" r="r" b="b"/>
            <a:pathLst>
              <a:path w="1819275" h="1095375">
                <a:moveTo>
                  <a:pt x="114302" y="0"/>
                </a:moveTo>
                <a:lnTo>
                  <a:pt x="1704973" y="0"/>
                </a:lnTo>
                <a:cubicBezTo>
                  <a:pt x="1768100" y="0"/>
                  <a:pt x="1819275" y="51175"/>
                  <a:pt x="1819275" y="114302"/>
                </a:cubicBezTo>
                <a:lnTo>
                  <a:pt x="1819275" y="981073"/>
                </a:lnTo>
                <a:cubicBezTo>
                  <a:pt x="1819275" y="1044200"/>
                  <a:pt x="1768100" y="1095375"/>
                  <a:pt x="1704973" y="1095375"/>
                </a:cubicBezTo>
                <a:lnTo>
                  <a:pt x="114302" y="1095375"/>
                </a:lnTo>
                <a:cubicBezTo>
                  <a:pt x="51175" y="1095375"/>
                  <a:pt x="0" y="1044200"/>
                  <a:pt x="0" y="9810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9935766" y="5387578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3285" y="68814"/>
                </a:moveTo>
                <a:cubicBezTo>
                  <a:pt x="123844" y="69093"/>
                  <a:pt x="124290" y="69763"/>
                  <a:pt x="124960" y="69763"/>
                </a:cubicBezTo>
                <a:cubicBezTo>
                  <a:pt x="125574" y="69763"/>
                  <a:pt x="126523" y="69540"/>
                  <a:pt x="126578" y="68926"/>
                </a:cubicBezTo>
                <a:cubicBezTo>
                  <a:pt x="126690" y="68145"/>
                  <a:pt x="125518" y="67642"/>
                  <a:pt x="124792" y="67308"/>
                </a:cubicBezTo>
                <a:cubicBezTo>
                  <a:pt x="123844" y="66917"/>
                  <a:pt x="122616" y="66749"/>
                  <a:pt x="121723" y="67252"/>
                </a:cubicBezTo>
                <a:cubicBezTo>
                  <a:pt x="121500" y="67363"/>
                  <a:pt x="121276" y="67642"/>
                  <a:pt x="121388" y="67866"/>
                </a:cubicBezTo>
                <a:cubicBezTo>
                  <a:pt x="121555" y="68591"/>
                  <a:pt x="122672" y="68480"/>
                  <a:pt x="123285" y="68814"/>
                </a:cubicBezTo>
                <a:close/>
                <a:moveTo>
                  <a:pt x="111063" y="69763"/>
                </a:moveTo>
                <a:cubicBezTo>
                  <a:pt x="111733" y="69763"/>
                  <a:pt x="112179" y="69093"/>
                  <a:pt x="112737" y="68814"/>
                </a:cubicBezTo>
                <a:cubicBezTo>
                  <a:pt x="113351" y="68480"/>
                  <a:pt x="114467" y="68591"/>
                  <a:pt x="114691" y="67921"/>
                </a:cubicBezTo>
                <a:cubicBezTo>
                  <a:pt x="114802" y="67698"/>
                  <a:pt x="114579" y="67419"/>
                  <a:pt x="114356" y="67308"/>
                </a:cubicBezTo>
                <a:cubicBezTo>
                  <a:pt x="113463" y="66805"/>
                  <a:pt x="112235" y="66973"/>
                  <a:pt x="111286" y="67363"/>
                </a:cubicBezTo>
                <a:cubicBezTo>
                  <a:pt x="110561" y="67698"/>
                  <a:pt x="109389" y="68200"/>
                  <a:pt x="109500" y="68982"/>
                </a:cubicBezTo>
                <a:cubicBezTo>
                  <a:pt x="109556" y="69540"/>
                  <a:pt x="110505" y="69819"/>
                  <a:pt x="111063" y="69763"/>
                </a:cubicBezTo>
                <a:close/>
                <a:moveTo>
                  <a:pt x="234404" y="225363"/>
                </a:moveTo>
                <a:cubicBezTo>
                  <a:pt x="232395" y="223131"/>
                  <a:pt x="231446" y="218889"/>
                  <a:pt x="230386" y="214368"/>
                </a:cubicBezTo>
                <a:cubicBezTo>
                  <a:pt x="229381" y="209848"/>
                  <a:pt x="228209" y="204992"/>
                  <a:pt x="224526" y="201867"/>
                </a:cubicBezTo>
                <a:cubicBezTo>
                  <a:pt x="223800" y="201253"/>
                  <a:pt x="223075" y="200695"/>
                  <a:pt x="222293" y="200248"/>
                </a:cubicBezTo>
                <a:cubicBezTo>
                  <a:pt x="221568" y="199802"/>
                  <a:pt x="220787" y="199411"/>
                  <a:pt x="220005" y="199132"/>
                </a:cubicBezTo>
                <a:cubicBezTo>
                  <a:pt x="225140" y="183896"/>
                  <a:pt x="223131" y="168715"/>
                  <a:pt x="217940" y="154986"/>
                </a:cubicBezTo>
                <a:cubicBezTo>
                  <a:pt x="211578" y="138187"/>
                  <a:pt x="200471" y="123509"/>
                  <a:pt x="191988" y="113463"/>
                </a:cubicBezTo>
                <a:cubicBezTo>
                  <a:pt x="182445" y="101464"/>
                  <a:pt x="173180" y="90078"/>
                  <a:pt x="173348" y="73279"/>
                </a:cubicBezTo>
                <a:cubicBezTo>
                  <a:pt x="173627" y="47662"/>
                  <a:pt x="176194" y="56"/>
                  <a:pt x="131043" y="0"/>
                </a:cubicBezTo>
                <a:cubicBezTo>
                  <a:pt x="73893" y="-112"/>
                  <a:pt x="88181" y="57708"/>
                  <a:pt x="87567" y="75456"/>
                </a:cubicBezTo>
                <a:cubicBezTo>
                  <a:pt x="86618" y="88516"/>
                  <a:pt x="83995" y="98785"/>
                  <a:pt x="75009" y="111565"/>
                </a:cubicBezTo>
                <a:cubicBezTo>
                  <a:pt x="64461" y="124123"/>
                  <a:pt x="49616" y="144382"/>
                  <a:pt x="42583" y="165534"/>
                </a:cubicBezTo>
                <a:cubicBezTo>
                  <a:pt x="39235" y="175524"/>
                  <a:pt x="37672" y="185682"/>
                  <a:pt x="39123" y="195281"/>
                </a:cubicBezTo>
                <a:cubicBezTo>
                  <a:pt x="35496" y="198518"/>
                  <a:pt x="32761" y="203485"/>
                  <a:pt x="29859" y="206555"/>
                </a:cubicBezTo>
                <a:cubicBezTo>
                  <a:pt x="27515" y="208955"/>
                  <a:pt x="24110" y="209848"/>
                  <a:pt x="20371" y="211187"/>
                </a:cubicBezTo>
                <a:cubicBezTo>
                  <a:pt x="16632" y="212527"/>
                  <a:pt x="12557" y="214536"/>
                  <a:pt x="10046" y="219280"/>
                </a:cubicBezTo>
                <a:cubicBezTo>
                  <a:pt x="8874" y="221456"/>
                  <a:pt x="8483" y="223800"/>
                  <a:pt x="8483" y="226200"/>
                </a:cubicBezTo>
                <a:cubicBezTo>
                  <a:pt x="8483" y="228377"/>
                  <a:pt x="8818" y="230609"/>
                  <a:pt x="9153" y="232786"/>
                </a:cubicBezTo>
                <a:cubicBezTo>
                  <a:pt x="9823" y="237306"/>
                  <a:pt x="10548" y="241548"/>
                  <a:pt x="9599" y="244394"/>
                </a:cubicBezTo>
                <a:cubicBezTo>
                  <a:pt x="6697" y="252431"/>
                  <a:pt x="6307" y="258012"/>
                  <a:pt x="8372" y="262086"/>
                </a:cubicBezTo>
                <a:cubicBezTo>
                  <a:pt x="10492" y="266160"/>
                  <a:pt x="14734" y="267946"/>
                  <a:pt x="19590" y="268951"/>
                </a:cubicBezTo>
                <a:cubicBezTo>
                  <a:pt x="29245" y="270960"/>
                  <a:pt x="42360" y="270458"/>
                  <a:pt x="52685" y="275927"/>
                </a:cubicBezTo>
                <a:cubicBezTo>
                  <a:pt x="63736" y="281732"/>
                  <a:pt x="74954" y="283797"/>
                  <a:pt x="83883" y="281732"/>
                </a:cubicBezTo>
                <a:cubicBezTo>
                  <a:pt x="90357" y="280281"/>
                  <a:pt x="95659" y="276374"/>
                  <a:pt x="98338" y="270458"/>
                </a:cubicBezTo>
                <a:cubicBezTo>
                  <a:pt x="105315" y="270402"/>
                  <a:pt x="113016" y="267444"/>
                  <a:pt x="125295" y="266774"/>
                </a:cubicBezTo>
                <a:cubicBezTo>
                  <a:pt x="133610" y="266105"/>
                  <a:pt x="144047" y="269732"/>
                  <a:pt x="156046" y="269063"/>
                </a:cubicBezTo>
                <a:cubicBezTo>
                  <a:pt x="156381" y="270346"/>
                  <a:pt x="156828" y="271630"/>
                  <a:pt x="157442" y="272802"/>
                </a:cubicBezTo>
                <a:lnTo>
                  <a:pt x="157442" y="272858"/>
                </a:lnTo>
                <a:cubicBezTo>
                  <a:pt x="162074" y="282178"/>
                  <a:pt x="170724" y="286420"/>
                  <a:pt x="179933" y="285694"/>
                </a:cubicBezTo>
                <a:cubicBezTo>
                  <a:pt x="189198" y="284969"/>
                  <a:pt x="198965" y="279555"/>
                  <a:pt x="206890" y="270123"/>
                </a:cubicBezTo>
                <a:cubicBezTo>
                  <a:pt x="214480" y="260970"/>
                  <a:pt x="226981" y="257175"/>
                  <a:pt x="235297" y="252152"/>
                </a:cubicBezTo>
                <a:cubicBezTo>
                  <a:pt x="239427" y="249641"/>
                  <a:pt x="242776" y="246515"/>
                  <a:pt x="243055" y="241939"/>
                </a:cubicBezTo>
                <a:cubicBezTo>
                  <a:pt x="243278" y="237362"/>
                  <a:pt x="240599" y="232283"/>
                  <a:pt x="234404" y="225363"/>
                </a:cubicBezTo>
                <a:close/>
                <a:moveTo>
                  <a:pt x="124904" y="48723"/>
                </a:moveTo>
                <a:cubicBezTo>
                  <a:pt x="130373" y="36333"/>
                  <a:pt x="143991" y="36556"/>
                  <a:pt x="149461" y="48499"/>
                </a:cubicBezTo>
                <a:cubicBezTo>
                  <a:pt x="153088" y="56424"/>
                  <a:pt x="151470" y="65745"/>
                  <a:pt x="147061" y="71047"/>
                </a:cubicBezTo>
                <a:cubicBezTo>
                  <a:pt x="146168" y="70600"/>
                  <a:pt x="143768" y="69596"/>
                  <a:pt x="140029" y="68312"/>
                </a:cubicBezTo>
                <a:cubicBezTo>
                  <a:pt x="140643" y="67642"/>
                  <a:pt x="141759" y="66805"/>
                  <a:pt x="142205" y="65745"/>
                </a:cubicBezTo>
                <a:cubicBezTo>
                  <a:pt x="144884" y="59159"/>
                  <a:pt x="142094" y="50676"/>
                  <a:pt x="137127" y="50509"/>
                </a:cubicBezTo>
                <a:cubicBezTo>
                  <a:pt x="133052" y="50229"/>
                  <a:pt x="129369" y="56536"/>
                  <a:pt x="130541" y="63345"/>
                </a:cubicBezTo>
                <a:cubicBezTo>
                  <a:pt x="128253" y="62229"/>
                  <a:pt x="125295" y="61392"/>
                  <a:pt x="123285" y="60889"/>
                </a:cubicBezTo>
                <a:cubicBezTo>
                  <a:pt x="122727" y="57038"/>
                  <a:pt x="123118" y="52741"/>
                  <a:pt x="124904" y="48723"/>
                </a:cubicBezTo>
                <a:close/>
                <a:moveTo>
                  <a:pt x="102189" y="42304"/>
                </a:moveTo>
                <a:cubicBezTo>
                  <a:pt x="107826" y="42304"/>
                  <a:pt x="113798" y="50229"/>
                  <a:pt x="112849" y="61001"/>
                </a:cubicBezTo>
                <a:cubicBezTo>
                  <a:pt x="110896" y="61559"/>
                  <a:pt x="108886" y="62396"/>
                  <a:pt x="107156" y="63568"/>
                </a:cubicBezTo>
                <a:cubicBezTo>
                  <a:pt x="107826" y="58601"/>
                  <a:pt x="105315" y="52350"/>
                  <a:pt x="101798" y="52629"/>
                </a:cubicBezTo>
                <a:cubicBezTo>
                  <a:pt x="97110" y="53020"/>
                  <a:pt x="96329" y="64461"/>
                  <a:pt x="100794" y="68312"/>
                </a:cubicBezTo>
                <a:cubicBezTo>
                  <a:pt x="101352" y="68759"/>
                  <a:pt x="101854" y="68200"/>
                  <a:pt x="97501" y="71382"/>
                </a:cubicBezTo>
                <a:cubicBezTo>
                  <a:pt x="88795" y="63233"/>
                  <a:pt x="91641" y="42304"/>
                  <a:pt x="102189" y="42304"/>
                </a:cubicBezTo>
                <a:close/>
                <a:moveTo>
                  <a:pt x="94599" y="76181"/>
                </a:moveTo>
                <a:cubicBezTo>
                  <a:pt x="98059" y="73614"/>
                  <a:pt x="102189" y="70600"/>
                  <a:pt x="102468" y="70321"/>
                </a:cubicBezTo>
                <a:cubicBezTo>
                  <a:pt x="105091" y="67866"/>
                  <a:pt x="110003" y="62396"/>
                  <a:pt x="118039" y="62396"/>
                </a:cubicBezTo>
                <a:cubicBezTo>
                  <a:pt x="122002" y="62396"/>
                  <a:pt x="126746" y="63680"/>
                  <a:pt x="132494" y="67363"/>
                </a:cubicBezTo>
                <a:cubicBezTo>
                  <a:pt x="136010" y="69652"/>
                  <a:pt x="138801" y="69819"/>
                  <a:pt x="145107" y="72554"/>
                </a:cubicBezTo>
                <a:cubicBezTo>
                  <a:pt x="149796" y="74507"/>
                  <a:pt x="152753" y="77967"/>
                  <a:pt x="150968" y="82711"/>
                </a:cubicBezTo>
                <a:cubicBezTo>
                  <a:pt x="149516" y="86674"/>
                  <a:pt x="144828" y="90748"/>
                  <a:pt x="138299" y="92813"/>
                </a:cubicBezTo>
                <a:cubicBezTo>
                  <a:pt x="132104" y="94822"/>
                  <a:pt x="127248" y="101743"/>
                  <a:pt x="116979" y="101129"/>
                </a:cubicBezTo>
                <a:cubicBezTo>
                  <a:pt x="114802" y="101017"/>
                  <a:pt x="113072" y="100571"/>
                  <a:pt x="111621" y="99957"/>
                </a:cubicBezTo>
                <a:cubicBezTo>
                  <a:pt x="107156" y="98003"/>
                  <a:pt x="104812" y="94152"/>
                  <a:pt x="100459" y="91585"/>
                </a:cubicBezTo>
                <a:cubicBezTo>
                  <a:pt x="95659" y="88906"/>
                  <a:pt x="93092" y="85781"/>
                  <a:pt x="92255" y="83046"/>
                </a:cubicBezTo>
                <a:cubicBezTo>
                  <a:pt x="91473" y="80311"/>
                  <a:pt x="92255" y="78023"/>
                  <a:pt x="94599" y="76181"/>
                </a:cubicBezTo>
                <a:close/>
                <a:moveTo>
                  <a:pt x="96441" y="262589"/>
                </a:moveTo>
                <a:cubicBezTo>
                  <a:pt x="94934" y="282178"/>
                  <a:pt x="71940" y="281787"/>
                  <a:pt x="54415" y="272635"/>
                </a:cubicBezTo>
                <a:cubicBezTo>
                  <a:pt x="37728" y="263816"/>
                  <a:pt x="16129" y="269007"/>
                  <a:pt x="11720" y="260412"/>
                </a:cubicBezTo>
                <a:cubicBezTo>
                  <a:pt x="10381" y="257789"/>
                  <a:pt x="10381" y="253324"/>
                  <a:pt x="13171" y="245678"/>
                </a:cubicBezTo>
                <a:lnTo>
                  <a:pt x="13171" y="245566"/>
                </a:lnTo>
                <a:cubicBezTo>
                  <a:pt x="14511" y="241325"/>
                  <a:pt x="13506" y="236637"/>
                  <a:pt x="12836" y="232228"/>
                </a:cubicBezTo>
                <a:cubicBezTo>
                  <a:pt x="12167" y="227874"/>
                  <a:pt x="11832" y="223856"/>
                  <a:pt x="13339" y="221066"/>
                </a:cubicBezTo>
                <a:cubicBezTo>
                  <a:pt x="15292" y="217326"/>
                  <a:pt x="18083" y="215987"/>
                  <a:pt x="21599" y="214759"/>
                </a:cubicBezTo>
                <a:cubicBezTo>
                  <a:pt x="27347" y="212694"/>
                  <a:pt x="28184" y="212861"/>
                  <a:pt x="32538" y="209234"/>
                </a:cubicBezTo>
                <a:cubicBezTo>
                  <a:pt x="35607" y="206053"/>
                  <a:pt x="37840" y="202034"/>
                  <a:pt x="40518" y="199188"/>
                </a:cubicBezTo>
                <a:cubicBezTo>
                  <a:pt x="43365" y="196118"/>
                  <a:pt x="46100" y="194667"/>
                  <a:pt x="50397" y="195337"/>
                </a:cubicBezTo>
                <a:cubicBezTo>
                  <a:pt x="54918" y="196007"/>
                  <a:pt x="58824" y="199132"/>
                  <a:pt x="62619" y="204267"/>
                </a:cubicBezTo>
                <a:lnTo>
                  <a:pt x="73558" y="224135"/>
                </a:lnTo>
                <a:cubicBezTo>
                  <a:pt x="78860" y="235241"/>
                  <a:pt x="97613" y="251147"/>
                  <a:pt x="96441" y="262589"/>
                </a:cubicBezTo>
                <a:close/>
                <a:moveTo>
                  <a:pt x="95659" y="248134"/>
                </a:moveTo>
                <a:cubicBezTo>
                  <a:pt x="93371" y="244450"/>
                  <a:pt x="90301" y="240543"/>
                  <a:pt x="87623" y="237195"/>
                </a:cubicBezTo>
                <a:cubicBezTo>
                  <a:pt x="91585" y="237195"/>
                  <a:pt x="95548" y="235967"/>
                  <a:pt x="96943" y="232228"/>
                </a:cubicBezTo>
                <a:cubicBezTo>
                  <a:pt x="98227" y="228767"/>
                  <a:pt x="96943" y="223912"/>
                  <a:pt x="92813" y="218331"/>
                </a:cubicBezTo>
                <a:cubicBezTo>
                  <a:pt x="85279" y="208173"/>
                  <a:pt x="71438" y="200192"/>
                  <a:pt x="71438" y="200192"/>
                </a:cubicBezTo>
                <a:cubicBezTo>
                  <a:pt x="63903" y="195504"/>
                  <a:pt x="59661" y="189756"/>
                  <a:pt x="57708" y="183505"/>
                </a:cubicBezTo>
                <a:cubicBezTo>
                  <a:pt x="55755" y="177254"/>
                  <a:pt x="56034" y="170501"/>
                  <a:pt x="57541" y="163860"/>
                </a:cubicBezTo>
                <a:cubicBezTo>
                  <a:pt x="60443" y="151079"/>
                  <a:pt x="67921" y="138633"/>
                  <a:pt x="72721" y="130820"/>
                </a:cubicBezTo>
                <a:cubicBezTo>
                  <a:pt x="74005" y="129871"/>
                  <a:pt x="73168" y="132606"/>
                  <a:pt x="67866" y="142429"/>
                </a:cubicBezTo>
                <a:cubicBezTo>
                  <a:pt x="63122" y="151414"/>
                  <a:pt x="54248" y="172176"/>
                  <a:pt x="66415" y="188416"/>
                </a:cubicBezTo>
                <a:cubicBezTo>
                  <a:pt x="66749" y="176864"/>
                  <a:pt x="69484" y="165088"/>
                  <a:pt x="74116" y="154093"/>
                </a:cubicBezTo>
                <a:cubicBezTo>
                  <a:pt x="80814" y="138801"/>
                  <a:pt x="94934" y="112291"/>
                  <a:pt x="96050" y="91194"/>
                </a:cubicBezTo>
                <a:cubicBezTo>
                  <a:pt x="96664" y="91641"/>
                  <a:pt x="98617" y="92980"/>
                  <a:pt x="99510" y="93483"/>
                </a:cubicBezTo>
                <a:cubicBezTo>
                  <a:pt x="102077" y="94990"/>
                  <a:pt x="104031" y="97222"/>
                  <a:pt x="106542" y="99231"/>
                </a:cubicBezTo>
                <a:cubicBezTo>
                  <a:pt x="113463" y="104812"/>
                  <a:pt x="122448" y="104366"/>
                  <a:pt x="130206" y="99901"/>
                </a:cubicBezTo>
                <a:cubicBezTo>
                  <a:pt x="133666" y="97948"/>
                  <a:pt x="136457" y="95715"/>
                  <a:pt x="139080" y="94878"/>
                </a:cubicBezTo>
                <a:cubicBezTo>
                  <a:pt x="144605" y="93148"/>
                  <a:pt x="149014" y="90078"/>
                  <a:pt x="151526" y="86506"/>
                </a:cubicBezTo>
                <a:cubicBezTo>
                  <a:pt x="155823" y="103473"/>
                  <a:pt x="165869" y="127974"/>
                  <a:pt x="172287" y="139917"/>
                </a:cubicBezTo>
                <a:cubicBezTo>
                  <a:pt x="175692" y="146279"/>
                  <a:pt x="182500" y="159730"/>
                  <a:pt x="185458" y="175971"/>
                </a:cubicBezTo>
                <a:cubicBezTo>
                  <a:pt x="187300" y="175915"/>
                  <a:pt x="189365" y="176194"/>
                  <a:pt x="191542" y="176752"/>
                </a:cubicBezTo>
                <a:cubicBezTo>
                  <a:pt x="199244" y="156828"/>
                  <a:pt x="185012" y="135341"/>
                  <a:pt x="178538" y="129369"/>
                </a:cubicBezTo>
                <a:cubicBezTo>
                  <a:pt x="175915" y="126802"/>
                  <a:pt x="175803" y="125685"/>
                  <a:pt x="177087" y="125741"/>
                </a:cubicBezTo>
                <a:cubicBezTo>
                  <a:pt x="184119" y="131992"/>
                  <a:pt x="193384" y="144549"/>
                  <a:pt x="196732" y="158669"/>
                </a:cubicBezTo>
                <a:cubicBezTo>
                  <a:pt x="198295" y="165143"/>
                  <a:pt x="198574" y="171896"/>
                  <a:pt x="196955" y="178594"/>
                </a:cubicBezTo>
                <a:cubicBezTo>
                  <a:pt x="206108" y="182389"/>
                  <a:pt x="216991" y="188584"/>
                  <a:pt x="214089" y="198016"/>
                </a:cubicBezTo>
                <a:cubicBezTo>
                  <a:pt x="212861" y="197960"/>
                  <a:pt x="212303" y="198016"/>
                  <a:pt x="211745" y="198016"/>
                </a:cubicBezTo>
                <a:cubicBezTo>
                  <a:pt x="213531" y="192379"/>
                  <a:pt x="209569" y="188193"/>
                  <a:pt x="199020" y="183449"/>
                </a:cubicBezTo>
                <a:cubicBezTo>
                  <a:pt x="188082" y="178650"/>
                  <a:pt x="178929" y="178650"/>
                  <a:pt x="177645" y="190426"/>
                </a:cubicBezTo>
                <a:cubicBezTo>
                  <a:pt x="170892" y="192770"/>
                  <a:pt x="167432" y="198630"/>
                  <a:pt x="165702" y="205662"/>
                </a:cubicBezTo>
                <a:cubicBezTo>
                  <a:pt x="164139" y="211913"/>
                  <a:pt x="163692" y="219447"/>
                  <a:pt x="163246" y="227930"/>
                </a:cubicBezTo>
                <a:cubicBezTo>
                  <a:pt x="162967" y="232228"/>
                  <a:pt x="161237" y="237976"/>
                  <a:pt x="159451" y="244115"/>
                </a:cubicBezTo>
                <a:cubicBezTo>
                  <a:pt x="141536" y="256896"/>
                  <a:pt x="116644" y="262477"/>
                  <a:pt x="95659" y="248134"/>
                </a:cubicBezTo>
                <a:close/>
                <a:moveTo>
                  <a:pt x="239316" y="241715"/>
                </a:moveTo>
                <a:cubicBezTo>
                  <a:pt x="238813" y="251092"/>
                  <a:pt x="216322" y="252822"/>
                  <a:pt x="204043" y="267667"/>
                </a:cubicBezTo>
                <a:cubicBezTo>
                  <a:pt x="196676" y="276430"/>
                  <a:pt x="187635" y="281285"/>
                  <a:pt x="179710" y="281899"/>
                </a:cubicBezTo>
                <a:cubicBezTo>
                  <a:pt x="171785" y="282513"/>
                  <a:pt x="164920" y="279220"/>
                  <a:pt x="160902" y="271128"/>
                </a:cubicBezTo>
                <a:cubicBezTo>
                  <a:pt x="158279" y="264933"/>
                  <a:pt x="159562" y="258235"/>
                  <a:pt x="161516" y="250868"/>
                </a:cubicBezTo>
                <a:cubicBezTo>
                  <a:pt x="163581" y="242943"/>
                  <a:pt x="166650" y="234795"/>
                  <a:pt x="167041" y="228209"/>
                </a:cubicBezTo>
                <a:cubicBezTo>
                  <a:pt x="167487" y="219726"/>
                  <a:pt x="167990" y="212303"/>
                  <a:pt x="169385" y="206611"/>
                </a:cubicBezTo>
                <a:cubicBezTo>
                  <a:pt x="170836" y="200862"/>
                  <a:pt x="173069" y="197011"/>
                  <a:pt x="177031" y="194835"/>
                </a:cubicBezTo>
                <a:cubicBezTo>
                  <a:pt x="177198" y="194723"/>
                  <a:pt x="177422" y="194667"/>
                  <a:pt x="177589" y="194556"/>
                </a:cubicBezTo>
                <a:cubicBezTo>
                  <a:pt x="178036" y="201923"/>
                  <a:pt x="181663" y="209401"/>
                  <a:pt x="188082" y="211020"/>
                </a:cubicBezTo>
                <a:cubicBezTo>
                  <a:pt x="195114" y="212861"/>
                  <a:pt x="205215" y="206834"/>
                  <a:pt x="209513" y="201923"/>
                </a:cubicBezTo>
                <a:cubicBezTo>
                  <a:pt x="214536" y="201755"/>
                  <a:pt x="218275" y="201420"/>
                  <a:pt x="222126" y="204769"/>
                </a:cubicBezTo>
                <a:cubicBezTo>
                  <a:pt x="227651" y="209513"/>
                  <a:pt x="226089" y="221679"/>
                  <a:pt x="231670" y="227986"/>
                </a:cubicBezTo>
                <a:cubicBezTo>
                  <a:pt x="237585" y="234460"/>
                  <a:pt x="239483" y="238869"/>
                  <a:pt x="239316" y="241715"/>
                </a:cubicBezTo>
                <a:close/>
                <a:moveTo>
                  <a:pt x="96775" y="82990"/>
                </a:moveTo>
                <a:cubicBezTo>
                  <a:pt x="97892" y="84051"/>
                  <a:pt x="99399" y="85502"/>
                  <a:pt x="101240" y="86953"/>
                </a:cubicBezTo>
                <a:cubicBezTo>
                  <a:pt x="104924" y="89855"/>
                  <a:pt x="110058" y="92869"/>
                  <a:pt x="116477" y="92869"/>
                </a:cubicBezTo>
                <a:cubicBezTo>
                  <a:pt x="122951" y="92869"/>
                  <a:pt x="129034" y="89576"/>
                  <a:pt x="134224" y="86841"/>
                </a:cubicBezTo>
                <a:cubicBezTo>
                  <a:pt x="136959" y="85390"/>
                  <a:pt x="140308" y="82934"/>
                  <a:pt x="142484" y="81037"/>
                </a:cubicBezTo>
                <a:cubicBezTo>
                  <a:pt x="144661" y="79139"/>
                  <a:pt x="145777" y="77521"/>
                  <a:pt x="144214" y="77353"/>
                </a:cubicBezTo>
                <a:cubicBezTo>
                  <a:pt x="142652" y="77186"/>
                  <a:pt x="142763" y="78804"/>
                  <a:pt x="140866" y="80200"/>
                </a:cubicBezTo>
                <a:cubicBezTo>
                  <a:pt x="138410" y="81986"/>
                  <a:pt x="135452" y="84330"/>
                  <a:pt x="133108" y="85669"/>
                </a:cubicBezTo>
                <a:cubicBezTo>
                  <a:pt x="128978" y="88013"/>
                  <a:pt x="122225" y="91362"/>
                  <a:pt x="116421" y="91362"/>
                </a:cubicBezTo>
                <a:cubicBezTo>
                  <a:pt x="110617" y="91362"/>
                  <a:pt x="105984" y="88683"/>
                  <a:pt x="102524" y="85948"/>
                </a:cubicBezTo>
                <a:cubicBezTo>
                  <a:pt x="100794" y="84553"/>
                  <a:pt x="99343" y="83158"/>
                  <a:pt x="98227" y="82097"/>
                </a:cubicBezTo>
                <a:cubicBezTo>
                  <a:pt x="97389" y="81316"/>
                  <a:pt x="97166" y="79530"/>
                  <a:pt x="95827" y="79363"/>
                </a:cubicBezTo>
                <a:cubicBezTo>
                  <a:pt x="95045" y="79307"/>
                  <a:pt x="94822" y="81428"/>
                  <a:pt x="96775" y="8299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0" name="Text 27"/>
          <p:cNvSpPr/>
          <p:nvPr/>
        </p:nvSpPr>
        <p:spPr>
          <a:xfrm>
            <a:off x="9267825" y="5749528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Linux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277350" y="6016228"/>
            <a:ext cx="15621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Modular y Poderoso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linux-kernel-labs.github.io/26b0baed624037ebdd16fe86cc861f1c5d3aeeb0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3499" b="2349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7C59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14463"/>
            <a:ext cx="1666875" cy="428625"/>
          </a:xfrm>
          <a:custGeom>
            <a:avLst/>
            <a:gdLst/>
            <a:ahLst/>
            <a:cxnLst/>
            <a:rect l="l" t="t" r="r" b="b"/>
            <a:pathLst>
              <a:path w="1666875" h="428625">
                <a:moveTo>
                  <a:pt x="76201" y="0"/>
                </a:moveTo>
                <a:lnTo>
                  <a:pt x="1590674" y="0"/>
                </a:lnTo>
                <a:cubicBezTo>
                  <a:pt x="1632759" y="0"/>
                  <a:pt x="1666875" y="34116"/>
                  <a:pt x="1666875" y="76201"/>
                </a:cubicBezTo>
                <a:lnTo>
                  <a:pt x="1666875" y="352424"/>
                </a:lnTo>
                <a:cubicBezTo>
                  <a:pt x="1666875" y="394509"/>
                  <a:pt x="1632759" y="428625"/>
                  <a:pt x="15906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30196"/>
            </a:srgbClr>
          </a:solidFill>
          <a:ln w="12700">
            <a:solidFill>
              <a:srgbClr val="4A7C59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543050"/>
            <a:ext cx="13644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CAPÍTULO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76450"/>
            <a:ext cx="8877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Fundamentos del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Sistema Operativo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9550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Definición, propósito y los tres niveles de abstracción que componen cualquier sistema operativo moderno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95300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0" name="Text 7"/>
          <p:cNvSpPr/>
          <p:nvPr/>
        </p:nvSpPr>
        <p:spPr>
          <a:xfrm>
            <a:off x="876300" y="5124450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Niveles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21656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935956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3" name="Text 10"/>
          <p:cNvSpPr/>
          <p:nvPr/>
        </p:nvSpPr>
        <p:spPr>
          <a:xfrm>
            <a:off x="2316956" y="5124450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526185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640485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4534" y="-387"/>
                </a:moveTo>
                <a:cubicBezTo>
                  <a:pt x="79385" y="-3364"/>
                  <a:pt x="73015" y="-3364"/>
                  <a:pt x="67866" y="-387"/>
                </a:cubicBezTo>
                <a:lnTo>
                  <a:pt x="42803" y="14079"/>
                </a:lnTo>
                <a:cubicBezTo>
                  <a:pt x="37654" y="17056"/>
                  <a:pt x="34469" y="22562"/>
                  <a:pt x="34469" y="28515"/>
                </a:cubicBezTo>
                <a:lnTo>
                  <a:pt x="34469" y="58847"/>
                </a:lnTo>
                <a:lnTo>
                  <a:pt x="8186" y="74027"/>
                </a:lnTo>
                <a:cubicBezTo>
                  <a:pt x="3036" y="77004"/>
                  <a:pt x="-149" y="82510"/>
                  <a:pt x="-149" y="88463"/>
                </a:cubicBezTo>
                <a:lnTo>
                  <a:pt x="-149" y="117425"/>
                </a:lnTo>
                <a:cubicBezTo>
                  <a:pt x="-149" y="123379"/>
                  <a:pt x="3036" y="128885"/>
                  <a:pt x="8186" y="131862"/>
                </a:cubicBezTo>
                <a:lnTo>
                  <a:pt x="33278" y="146328"/>
                </a:lnTo>
                <a:cubicBezTo>
                  <a:pt x="38427" y="149304"/>
                  <a:pt x="44797" y="149304"/>
                  <a:pt x="49947" y="146328"/>
                </a:cubicBezTo>
                <a:lnTo>
                  <a:pt x="76230" y="131147"/>
                </a:lnTo>
                <a:lnTo>
                  <a:pt x="102513" y="146328"/>
                </a:lnTo>
                <a:cubicBezTo>
                  <a:pt x="107662" y="149304"/>
                  <a:pt x="114032" y="149304"/>
                  <a:pt x="119182" y="146328"/>
                </a:cubicBezTo>
                <a:lnTo>
                  <a:pt x="144214" y="131862"/>
                </a:lnTo>
                <a:cubicBezTo>
                  <a:pt x="149364" y="128885"/>
                  <a:pt x="152549" y="123379"/>
                  <a:pt x="152549" y="117425"/>
                </a:cubicBezTo>
                <a:lnTo>
                  <a:pt x="152549" y="88463"/>
                </a:lnTo>
                <a:cubicBezTo>
                  <a:pt x="152549" y="82510"/>
                  <a:pt x="149364" y="77004"/>
                  <a:pt x="144214" y="74027"/>
                </a:cubicBezTo>
                <a:lnTo>
                  <a:pt x="117931" y="58847"/>
                </a:lnTo>
                <a:lnTo>
                  <a:pt x="117931" y="28515"/>
                </a:lnTo>
                <a:cubicBezTo>
                  <a:pt x="117931" y="22562"/>
                  <a:pt x="114746" y="17056"/>
                  <a:pt x="109597" y="14079"/>
                </a:cubicBezTo>
                <a:lnTo>
                  <a:pt x="84534" y="-387"/>
                </a:lnTo>
                <a:close/>
                <a:moveTo>
                  <a:pt x="69056" y="87094"/>
                </a:moveTo>
                <a:lnTo>
                  <a:pt x="69056" y="118795"/>
                </a:lnTo>
                <a:lnTo>
                  <a:pt x="42773" y="133975"/>
                </a:lnTo>
                <a:cubicBezTo>
                  <a:pt x="42416" y="134183"/>
                  <a:pt x="41999" y="134303"/>
                  <a:pt x="41583" y="134303"/>
                </a:cubicBezTo>
                <a:lnTo>
                  <a:pt x="41583" y="102959"/>
                </a:lnTo>
                <a:lnTo>
                  <a:pt x="69056" y="87094"/>
                </a:lnTo>
                <a:close/>
                <a:moveTo>
                  <a:pt x="137934" y="87273"/>
                </a:moveTo>
                <a:cubicBezTo>
                  <a:pt x="138142" y="87630"/>
                  <a:pt x="138261" y="88047"/>
                  <a:pt x="138261" y="88463"/>
                </a:cubicBezTo>
                <a:lnTo>
                  <a:pt x="138261" y="117425"/>
                </a:lnTo>
                <a:cubicBezTo>
                  <a:pt x="138261" y="118289"/>
                  <a:pt x="137815" y="119063"/>
                  <a:pt x="137071" y="119479"/>
                </a:cubicBezTo>
                <a:lnTo>
                  <a:pt x="111978" y="133945"/>
                </a:lnTo>
                <a:cubicBezTo>
                  <a:pt x="111621" y="134154"/>
                  <a:pt x="111204" y="134273"/>
                  <a:pt x="110788" y="134273"/>
                </a:cubicBezTo>
                <a:lnTo>
                  <a:pt x="110788" y="102930"/>
                </a:lnTo>
                <a:lnTo>
                  <a:pt x="137934" y="87273"/>
                </a:lnTo>
                <a:close/>
                <a:moveTo>
                  <a:pt x="103674" y="28515"/>
                </a:moveTo>
                <a:lnTo>
                  <a:pt x="103674" y="58847"/>
                </a:lnTo>
                <a:lnTo>
                  <a:pt x="76200" y="74712"/>
                </a:lnTo>
                <a:lnTo>
                  <a:pt x="76200" y="43011"/>
                </a:lnTo>
                <a:lnTo>
                  <a:pt x="103346" y="27355"/>
                </a:lnTo>
                <a:cubicBezTo>
                  <a:pt x="103555" y="27712"/>
                  <a:pt x="103674" y="28129"/>
                  <a:pt x="103674" y="2854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Text 13"/>
          <p:cNvSpPr/>
          <p:nvPr/>
        </p:nvSpPr>
        <p:spPr>
          <a:xfrm>
            <a:off x="4021485" y="5124450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400175" cy="352425"/>
          </a:xfrm>
          <a:custGeom>
            <a:avLst/>
            <a:gdLst/>
            <a:ahLst/>
            <a:cxnLst/>
            <a:rect l="l" t="t" r="r" b="b"/>
            <a:pathLst>
              <a:path w="1400175" h="352425">
                <a:moveTo>
                  <a:pt x="76201" y="0"/>
                </a:moveTo>
                <a:lnTo>
                  <a:pt x="1323974" y="0"/>
                </a:lnTo>
                <a:cubicBezTo>
                  <a:pt x="1366059" y="0"/>
                  <a:pt x="1400175" y="34116"/>
                  <a:pt x="1400175" y="76201"/>
                </a:cubicBezTo>
                <a:lnTo>
                  <a:pt x="1400175" y="276224"/>
                </a:lnTo>
                <a:cubicBezTo>
                  <a:pt x="1400175" y="318309"/>
                  <a:pt x="1366059" y="352425"/>
                  <a:pt x="1323974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14791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FUNDAMENTOS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Realmente un Sistema Operativo?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71613"/>
            <a:ext cx="7191375" cy="3343275"/>
          </a:xfrm>
          <a:custGeom>
            <a:avLst/>
            <a:gdLst/>
            <a:ahLst/>
            <a:cxnLst/>
            <a:rect l="l" t="t" r="r" b="b"/>
            <a:pathLst>
              <a:path w="7191375" h="3343275">
                <a:moveTo>
                  <a:pt x="114307" y="0"/>
                </a:moveTo>
                <a:lnTo>
                  <a:pt x="7077068" y="0"/>
                </a:lnTo>
                <a:cubicBezTo>
                  <a:pt x="7140156" y="0"/>
                  <a:pt x="7191375" y="51219"/>
                  <a:pt x="7191375" y="114307"/>
                </a:cubicBezTo>
                <a:lnTo>
                  <a:pt x="7191375" y="3228968"/>
                </a:lnTo>
                <a:cubicBezTo>
                  <a:pt x="7191375" y="3292056"/>
                  <a:pt x="7140156" y="3343275"/>
                  <a:pt x="7077068" y="3343275"/>
                </a:cubicBezTo>
                <a:lnTo>
                  <a:pt x="114307" y="3343275"/>
                </a:lnTo>
                <a:cubicBezTo>
                  <a:pt x="51219" y="3343275"/>
                  <a:pt x="0" y="3292056"/>
                  <a:pt x="0" y="32289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95313" y="17049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9750" y="38933"/>
                </a:moveTo>
                <a:cubicBezTo>
                  <a:pt x="143857" y="35674"/>
                  <a:pt x="146447" y="30629"/>
                  <a:pt x="146447" y="25003"/>
                </a:cubicBezTo>
                <a:cubicBezTo>
                  <a:pt x="146447" y="15136"/>
                  <a:pt x="138455" y="7144"/>
                  <a:pt x="128588" y="7144"/>
                </a:cubicBezTo>
                <a:cubicBezTo>
                  <a:pt x="118720" y="7144"/>
                  <a:pt x="110728" y="15136"/>
                  <a:pt x="110728" y="25003"/>
                </a:cubicBezTo>
                <a:cubicBezTo>
                  <a:pt x="110728" y="30629"/>
                  <a:pt x="113362" y="35674"/>
                  <a:pt x="117425" y="38933"/>
                </a:cubicBezTo>
                <a:lnTo>
                  <a:pt x="86886" y="86975"/>
                </a:lnTo>
                <a:cubicBezTo>
                  <a:pt x="82421" y="93985"/>
                  <a:pt x="72911" y="95726"/>
                  <a:pt x="66258" y="90726"/>
                </a:cubicBezTo>
                <a:lnTo>
                  <a:pt x="39692" y="70857"/>
                </a:lnTo>
                <a:cubicBezTo>
                  <a:pt x="41702" y="68000"/>
                  <a:pt x="42863" y="64472"/>
                  <a:pt x="42863" y="60722"/>
                </a:cubicBezTo>
                <a:cubicBezTo>
                  <a:pt x="42863" y="50855"/>
                  <a:pt x="34870" y="42863"/>
                  <a:pt x="25003" y="42863"/>
                </a:cubicBezTo>
                <a:cubicBezTo>
                  <a:pt x="15136" y="42863"/>
                  <a:pt x="7144" y="50855"/>
                  <a:pt x="7144" y="60722"/>
                </a:cubicBezTo>
                <a:cubicBezTo>
                  <a:pt x="7144" y="70455"/>
                  <a:pt x="14957" y="78403"/>
                  <a:pt x="24646" y="78581"/>
                </a:cubicBezTo>
                <a:lnTo>
                  <a:pt x="39201" y="175692"/>
                </a:lnTo>
                <a:cubicBezTo>
                  <a:pt x="41300" y="189667"/>
                  <a:pt x="53310" y="200025"/>
                  <a:pt x="67464" y="200025"/>
                </a:cubicBezTo>
                <a:lnTo>
                  <a:pt x="189711" y="200025"/>
                </a:lnTo>
                <a:cubicBezTo>
                  <a:pt x="203865" y="200025"/>
                  <a:pt x="215875" y="189667"/>
                  <a:pt x="217974" y="175692"/>
                </a:cubicBezTo>
                <a:lnTo>
                  <a:pt x="232529" y="78581"/>
                </a:lnTo>
                <a:cubicBezTo>
                  <a:pt x="242218" y="78403"/>
                  <a:pt x="250031" y="70455"/>
                  <a:pt x="250031" y="60722"/>
                </a:cubicBezTo>
                <a:cubicBezTo>
                  <a:pt x="250031" y="50855"/>
                  <a:pt x="242039" y="42863"/>
                  <a:pt x="232172" y="42863"/>
                </a:cubicBezTo>
                <a:cubicBezTo>
                  <a:pt x="222305" y="42863"/>
                  <a:pt x="214313" y="50855"/>
                  <a:pt x="214313" y="60722"/>
                </a:cubicBezTo>
                <a:cubicBezTo>
                  <a:pt x="214313" y="64472"/>
                  <a:pt x="215473" y="68000"/>
                  <a:pt x="217483" y="70857"/>
                </a:cubicBezTo>
                <a:lnTo>
                  <a:pt x="190961" y="90770"/>
                </a:lnTo>
                <a:cubicBezTo>
                  <a:pt x="184309" y="95771"/>
                  <a:pt x="174799" y="94030"/>
                  <a:pt x="170334" y="87020"/>
                </a:cubicBezTo>
                <a:lnTo>
                  <a:pt x="139750" y="38933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" name="Text 5"/>
          <p:cNvSpPr/>
          <p:nvPr/>
        </p:nvSpPr>
        <p:spPr>
          <a:xfrm>
            <a:off x="866775" y="1666875"/>
            <a:ext cx="662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Jefe que Organiza el Caos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124075"/>
            <a:ext cx="6800850" cy="1600200"/>
          </a:xfrm>
          <a:custGeom>
            <a:avLst/>
            <a:gdLst/>
            <a:ahLst/>
            <a:cxnLst/>
            <a:rect l="l" t="t" r="r" b="b"/>
            <a:pathLst>
              <a:path w="6800850" h="1600200">
                <a:moveTo>
                  <a:pt x="76202" y="0"/>
                </a:moveTo>
                <a:lnTo>
                  <a:pt x="6724648" y="0"/>
                </a:lnTo>
                <a:cubicBezTo>
                  <a:pt x="6766733" y="0"/>
                  <a:pt x="6800850" y="34117"/>
                  <a:pt x="6800850" y="76202"/>
                </a:cubicBezTo>
                <a:lnTo>
                  <a:pt x="6800850" y="1523998"/>
                </a:lnTo>
                <a:cubicBezTo>
                  <a:pt x="6800850" y="1566083"/>
                  <a:pt x="6766733" y="1600200"/>
                  <a:pt x="6724648" y="1600200"/>
                </a:cubicBezTo>
                <a:lnTo>
                  <a:pt x="76202" y="1600200"/>
                </a:lnTo>
                <a:cubicBezTo>
                  <a:pt x="34117" y="1600200"/>
                  <a:pt x="0" y="1566083"/>
                  <a:pt x="0" y="1523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3425" y="2276475"/>
            <a:ext cx="6581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Definición Formal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3425" y="2619375"/>
            <a:ext cx="6572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operativo (SO) es el jefe que organiza el caos dentro del computador. Coordina todos los recursos y proporciona una interfaz entre el hardware y las aplicaciones.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3425" y="3190875"/>
            <a:ext cx="6562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"Un sistema operativo es el software que gestiona los recursos del hardware y proporciona servicios a los programas de aplicación." — Silberschatz, Galvin &amp; Gagne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5788" y="3881438"/>
            <a:ext cx="3333750" cy="733425"/>
          </a:xfrm>
          <a:custGeom>
            <a:avLst/>
            <a:gdLst/>
            <a:ahLst/>
            <a:cxnLst/>
            <a:rect l="l" t="t" r="r" b="b"/>
            <a:pathLst>
              <a:path w="3333750" h="733425">
                <a:moveTo>
                  <a:pt x="76203" y="0"/>
                </a:moveTo>
                <a:lnTo>
                  <a:pt x="3257547" y="0"/>
                </a:lnTo>
                <a:cubicBezTo>
                  <a:pt x="3299605" y="0"/>
                  <a:pt x="3333750" y="34145"/>
                  <a:pt x="3333750" y="76203"/>
                </a:cubicBezTo>
                <a:lnTo>
                  <a:pt x="3333750" y="657222"/>
                </a:lnTo>
                <a:cubicBezTo>
                  <a:pt x="3333750" y="699280"/>
                  <a:pt x="3299605" y="733425"/>
                  <a:pt x="325754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390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971550" y="4000500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 = Cuerpo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4850" y="4305300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CPU, RAM, disco, tarjeta gráfica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43363" y="3881438"/>
            <a:ext cx="3333750" cy="733425"/>
          </a:xfrm>
          <a:custGeom>
            <a:avLst/>
            <a:gdLst/>
            <a:ahLst/>
            <a:cxnLst/>
            <a:rect l="l" t="t" r="r" b="b"/>
            <a:pathLst>
              <a:path w="3333750" h="733425">
                <a:moveTo>
                  <a:pt x="76203" y="0"/>
                </a:moveTo>
                <a:lnTo>
                  <a:pt x="3257547" y="0"/>
                </a:lnTo>
                <a:cubicBezTo>
                  <a:pt x="3299605" y="0"/>
                  <a:pt x="3333750" y="34145"/>
                  <a:pt x="3333750" y="76203"/>
                </a:cubicBezTo>
                <a:lnTo>
                  <a:pt x="3333750" y="657222"/>
                </a:lnTo>
                <a:cubicBezTo>
                  <a:pt x="3333750" y="699280"/>
                  <a:pt x="3299605" y="733425"/>
                  <a:pt x="325754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2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181475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8" name="Text 16"/>
          <p:cNvSpPr/>
          <p:nvPr/>
        </p:nvSpPr>
        <p:spPr>
          <a:xfrm>
            <a:off x="4429125" y="400050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SO = Cerebro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62425" y="4305300"/>
            <a:ext cx="3162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Coordina todo y toma decisiones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5763" y="4976813"/>
            <a:ext cx="7191375" cy="1266825"/>
          </a:xfrm>
          <a:custGeom>
            <a:avLst/>
            <a:gdLst/>
            <a:ahLst/>
            <a:cxnLst/>
            <a:rect l="l" t="t" r="r" b="b"/>
            <a:pathLst>
              <a:path w="7191375" h="1266825">
                <a:moveTo>
                  <a:pt x="114306" y="0"/>
                </a:moveTo>
                <a:lnTo>
                  <a:pt x="7077069" y="0"/>
                </a:lnTo>
                <a:cubicBezTo>
                  <a:pt x="7140199" y="0"/>
                  <a:pt x="7191375" y="51176"/>
                  <a:pt x="7191375" y="114306"/>
                </a:cubicBezTo>
                <a:lnTo>
                  <a:pt x="7191375" y="1152519"/>
                </a:lnTo>
                <a:cubicBezTo>
                  <a:pt x="7191375" y="1215649"/>
                  <a:pt x="7140199" y="1266825"/>
                  <a:pt x="7077069" y="1266825"/>
                </a:cubicBezTo>
                <a:lnTo>
                  <a:pt x="114306" y="1266825"/>
                </a:lnTo>
                <a:cubicBezTo>
                  <a:pt x="51176" y="1266825"/>
                  <a:pt x="0" y="1215649"/>
                  <a:pt x="0" y="1152519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66738" y="51816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2962" y="138131"/>
                </a:moveTo>
                <a:lnTo>
                  <a:pt x="33319" y="48488"/>
                </a:lnTo>
                <a:cubicBezTo>
                  <a:pt x="25818" y="59003"/>
                  <a:pt x="21431" y="71862"/>
                  <a:pt x="21431" y="85725"/>
                </a:cubicBezTo>
                <a:cubicBezTo>
                  <a:pt x="21431" y="121221"/>
                  <a:pt x="50229" y="150019"/>
                  <a:pt x="85725" y="150019"/>
                </a:cubicBezTo>
                <a:cubicBezTo>
                  <a:pt x="99622" y="150019"/>
                  <a:pt x="112481" y="145632"/>
                  <a:pt x="122962" y="138131"/>
                </a:cubicBezTo>
                <a:close/>
                <a:moveTo>
                  <a:pt x="138131" y="122962"/>
                </a:moveTo>
                <a:cubicBezTo>
                  <a:pt x="145632" y="112447"/>
                  <a:pt x="150019" y="99588"/>
                  <a:pt x="150019" y="85725"/>
                </a:cubicBezTo>
                <a:cubicBezTo>
                  <a:pt x="150019" y="50229"/>
                  <a:pt x="121221" y="21431"/>
                  <a:pt x="85725" y="21431"/>
                </a:cubicBezTo>
                <a:cubicBezTo>
                  <a:pt x="71828" y="21431"/>
                  <a:pt x="58969" y="25818"/>
                  <a:pt x="48488" y="33319"/>
                </a:cubicBezTo>
                <a:lnTo>
                  <a:pt x="138131" y="122962"/>
                </a:ln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Text 20"/>
          <p:cNvSpPr/>
          <p:nvPr/>
        </p:nvSpPr>
        <p:spPr>
          <a:xfrm>
            <a:off x="762000" y="5133975"/>
            <a:ext cx="6743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Sin Sistema Operativo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2925" y="5514975"/>
            <a:ext cx="1352550" cy="304800"/>
          </a:xfrm>
          <a:custGeom>
            <a:avLst/>
            <a:gdLst/>
            <a:ahLst/>
            <a:cxnLst/>
            <a:rect l="l" t="t" r="r" b="b"/>
            <a:pathLst>
              <a:path w="1352550" h="304800">
                <a:moveTo>
                  <a:pt x="76200" y="0"/>
                </a:moveTo>
                <a:lnTo>
                  <a:pt x="1276350" y="0"/>
                </a:lnTo>
                <a:cubicBezTo>
                  <a:pt x="1318406" y="0"/>
                  <a:pt x="1352550" y="34144"/>
                  <a:pt x="1352550" y="76200"/>
                </a:cubicBezTo>
                <a:lnTo>
                  <a:pt x="1352550" y="228600"/>
                </a:lnTo>
                <a:cubicBezTo>
                  <a:pt x="1352550" y="270656"/>
                  <a:pt x="1318406" y="304800"/>
                  <a:pt x="12763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42925" y="5514975"/>
            <a:ext cx="14192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hay programas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973014" y="5514975"/>
            <a:ext cx="1152525" cy="304800"/>
          </a:xfrm>
          <a:custGeom>
            <a:avLst/>
            <a:gdLst/>
            <a:ahLst/>
            <a:cxnLst/>
            <a:rect l="l" t="t" r="r" b="b"/>
            <a:pathLst>
              <a:path w="1152525" h="304800">
                <a:moveTo>
                  <a:pt x="76200" y="0"/>
                </a:moveTo>
                <a:lnTo>
                  <a:pt x="1076325" y="0"/>
                </a:lnTo>
                <a:cubicBezTo>
                  <a:pt x="1118381" y="0"/>
                  <a:pt x="1152525" y="34144"/>
                  <a:pt x="1152525" y="76200"/>
                </a:cubicBezTo>
                <a:lnTo>
                  <a:pt x="1152525" y="228600"/>
                </a:lnTo>
                <a:cubicBezTo>
                  <a:pt x="1152525" y="270656"/>
                  <a:pt x="1118381" y="304800"/>
                  <a:pt x="10763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973014" y="5514975"/>
            <a:ext cx="12192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hay interfaz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05758" y="5514975"/>
            <a:ext cx="1200150" cy="304800"/>
          </a:xfrm>
          <a:custGeom>
            <a:avLst/>
            <a:gdLst/>
            <a:ahLst/>
            <a:cxnLst/>
            <a:rect l="l" t="t" r="r" b="b"/>
            <a:pathLst>
              <a:path w="1200150" h="304800">
                <a:moveTo>
                  <a:pt x="76200" y="0"/>
                </a:moveTo>
                <a:lnTo>
                  <a:pt x="1123950" y="0"/>
                </a:lnTo>
                <a:cubicBezTo>
                  <a:pt x="1166006" y="0"/>
                  <a:pt x="1200150" y="34144"/>
                  <a:pt x="1200150" y="76200"/>
                </a:cubicBezTo>
                <a:lnTo>
                  <a:pt x="1200150" y="228600"/>
                </a:lnTo>
                <a:cubicBezTo>
                  <a:pt x="1200150" y="270656"/>
                  <a:pt x="1166006" y="304800"/>
                  <a:pt x="112395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3205758" y="5514975"/>
            <a:ext cx="12668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hay archivos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84936" y="5514975"/>
            <a:ext cx="1219200" cy="304800"/>
          </a:xfrm>
          <a:custGeom>
            <a:avLst/>
            <a:gdLst/>
            <a:ahLst/>
            <a:cxnLst/>
            <a:rect l="l" t="t" r="r" b="b"/>
            <a:pathLst>
              <a:path w="1219200" h="304800">
                <a:moveTo>
                  <a:pt x="76200" y="0"/>
                </a:moveTo>
                <a:lnTo>
                  <a:pt x="1143000" y="0"/>
                </a:lnTo>
                <a:cubicBezTo>
                  <a:pt x="1185056" y="0"/>
                  <a:pt x="1219200" y="34144"/>
                  <a:pt x="1219200" y="76200"/>
                </a:cubicBezTo>
                <a:lnTo>
                  <a:pt x="1219200" y="228600"/>
                </a:lnTo>
                <a:cubicBezTo>
                  <a:pt x="1219200" y="270656"/>
                  <a:pt x="1185056" y="304800"/>
                  <a:pt x="11430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4484936" y="5514975"/>
            <a:ext cx="12858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hay nada útil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42925" y="5895975"/>
            <a:ext cx="6943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electrónica esperando órdenes...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815263" y="1471613"/>
            <a:ext cx="3990975" cy="3533775"/>
          </a:xfrm>
          <a:custGeom>
            <a:avLst/>
            <a:gdLst/>
            <a:ahLst/>
            <a:cxnLst/>
            <a:rect l="l" t="t" r="r" b="b"/>
            <a:pathLst>
              <a:path w="3990975" h="3533775">
                <a:moveTo>
                  <a:pt x="114318" y="0"/>
                </a:moveTo>
                <a:lnTo>
                  <a:pt x="3876657" y="0"/>
                </a:lnTo>
                <a:cubicBezTo>
                  <a:pt x="3939793" y="0"/>
                  <a:pt x="3990975" y="51182"/>
                  <a:pt x="3990975" y="114318"/>
                </a:cubicBezTo>
                <a:lnTo>
                  <a:pt x="3990975" y="3419457"/>
                </a:lnTo>
                <a:cubicBezTo>
                  <a:pt x="3990975" y="3482593"/>
                  <a:pt x="3939793" y="3533775"/>
                  <a:pt x="3876657" y="3533775"/>
                </a:cubicBezTo>
                <a:lnTo>
                  <a:pt x="114318" y="3533775"/>
                </a:lnTo>
                <a:cubicBezTo>
                  <a:pt x="51182" y="3533775"/>
                  <a:pt x="0" y="3482593"/>
                  <a:pt x="0" y="3419457"/>
                </a:cubicBezTo>
                <a:lnTo>
                  <a:pt x="0" y="114318"/>
                </a:lnTo>
                <a:cubicBezTo>
                  <a:pt x="0" y="51224"/>
                  <a:pt x="51224" y="0"/>
                  <a:pt x="114318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034338" y="17049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34" name="Text 32"/>
          <p:cNvSpPr/>
          <p:nvPr/>
        </p:nvSpPr>
        <p:spPr>
          <a:xfrm>
            <a:off x="8248650" y="16668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Funciones Principales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010525" y="20859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6" name="Text 34"/>
          <p:cNvSpPr/>
          <p:nvPr/>
        </p:nvSpPr>
        <p:spPr>
          <a:xfrm>
            <a:off x="7972425" y="20859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429625" y="2085975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Gestión de procesos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29625" y="2314575"/>
            <a:ext cx="2190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qué programa usa la CPU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010525" y="26193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0" name="Text 38"/>
          <p:cNvSpPr/>
          <p:nvPr/>
        </p:nvSpPr>
        <p:spPr>
          <a:xfrm>
            <a:off x="7972425" y="26193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429625" y="2619375"/>
            <a:ext cx="1581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Gestión de memoria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29625" y="2847975"/>
            <a:ext cx="157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Asigna y protege la RAM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010525" y="31527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4" name="Text 42"/>
          <p:cNvSpPr/>
          <p:nvPr/>
        </p:nvSpPr>
        <p:spPr>
          <a:xfrm>
            <a:off x="7972425" y="31527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29625" y="3152775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Gestión de archivos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429625" y="3381375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 el almacenamiento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010525" y="36861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8" name="Text 46"/>
          <p:cNvSpPr/>
          <p:nvPr/>
        </p:nvSpPr>
        <p:spPr>
          <a:xfrm>
            <a:off x="7972425" y="3686175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29625" y="3686175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Control de E/S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29625" y="3914775"/>
            <a:ext cx="2047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Maneja dispositivos y periféricos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815263" y="5164931"/>
            <a:ext cx="3990975" cy="1304925"/>
          </a:xfrm>
          <a:custGeom>
            <a:avLst/>
            <a:gdLst/>
            <a:ahLst/>
            <a:cxnLst/>
            <a:rect l="l" t="t" r="r" b="b"/>
            <a:pathLst>
              <a:path w="3990975" h="1304925">
                <a:moveTo>
                  <a:pt x="114298" y="0"/>
                </a:moveTo>
                <a:lnTo>
                  <a:pt x="3876677" y="0"/>
                </a:lnTo>
                <a:cubicBezTo>
                  <a:pt x="3939802" y="0"/>
                  <a:pt x="3990975" y="51173"/>
                  <a:pt x="3990975" y="114298"/>
                </a:cubicBezTo>
                <a:lnTo>
                  <a:pt x="3990975" y="1190627"/>
                </a:lnTo>
                <a:cubicBezTo>
                  <a:pt x="3990975" y="1253752"/>
                  <a:pt x="3939802" y="1304925"/>
                  <a:pt x="3876677" y="1304925"/>
                </a:cubicBezTo>
                <a:lnTo>
                  <a:pt x="114298" y="1304925"/>
                </a:lnTo>
                <a:cubicBezTo>
                  <a:pt x="51173" y="1304925"/>
                  <a:pt x="0" y="1253752"/>
                  <a:pt x="0" y="11906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7972425" y="5322094"/>
            <a:ext cx="3762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 Analogía del Cuerpo y el Cerebro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972425" y="5664994"/>
            <a:ext cx="37433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hardware es como el cuerpo humano (músculos, órganos), mientras que el SO es como el cerebro que coordina todas las funciones.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4215" y="354215"/>
            <a:ext cx="1303162" cy="323604"/>
          </a:xfrm>
          <a:custGeom>
            <a:avLst/>
            <a:gdLst/>
            <a:ahLst/>
            <a:cxnLst/>
            <a:rect l="l" t="t" r="r" b="b"/>
            <a:pathLst>
              <a:path w="1303162" h="323604">
                <a:moveTo>
                  <a:pt x="69970" y="0"/>
                </a:moveTo>
                <a:lnTo>
                  <a:pt x="1233192" y="0"/>
                </a:lnTo>
                <a:cubicBezTo>
                  <a:pt x="1271836" y="0"/>
                  <a:pt x="1303162" y="31326"/>
                  <a:pt x="1303162" y="69970"/>
                </a:cubicBezTo>
                <a:lnTo>
                  <a:pt x="1303162" y="253634"/>
                </a:lnTo>
                <a:cubicBezTo>
                  <a:pt x="1303162" y="292278"/>
                  <a:pt x="1271836" y="323604"/>
                  <a:pt x="1233192" y="323604"/>
                </a:cubicBezTo>
                <a:lnTo>
                  <a:pt x="69970" y="323604"/>
                </a:lnTo>
                <a:cubicBezTo>
                  <a:pt x="31352" y="323604"/>
                  <a:pt x="0" y="292252"/>
                  <a:pt x="0" y="253634"/>
                </a:cubicBezTo>
                <a:lnTo>
                  <a:pt x="0" y="69970"/>
                </a:lnTo>
                <a:cubicBezTo>
                  <a:pt x="0" y="31352"/>
                  <a:pt x="31352" y="0"/>
                  <a:pt x="6997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98525" y="463541"/>
            <a:ext cx="1079728" cy="122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b="1" spc="48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ARQUITECTURA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9842" y="787145"/>
            <a:ext cx="11649745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Los Tres Niveles del Sistema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215" y="1316281"/>
            <a:ext cx="7635306" cy="4416758"/>
          </a:xfrm>
          <a:custGeom>
            <a:avLst/>
            <a:gdLst/>
            <a:ahLst/>
            <a:cxnLst/>
            <a:rect l="l" t="t" r="r" b="b"/>
            <a:pathLst>
              <a:path w="7635306" h="4416758">
                <a:moveTo>
                  <a:pt x="104942" y="0"/>
                </a:moveTo>
                <a:lnTo>
                  <a:pt x="7530363" y="0"/>
                </a:lnTo>
                <a:cubicBezTo>
                  <a:pt x="7588321" y="0"/>
                  <a:pt x="7635306" y="46984"/>
                  <a:pt x="7635306" y="104942"/>
                </a:cubicBezTo>
                <a:lnTo>
                  <a:pt x="7635306" y="4311815"/>
                </a:lnTo>
                <a:cubicBezTo>
                  <a:pt x="7635306" y="4369773"/>
                  <a:pt x="7588321" y="4416758"/>
                  <a:pt x="7530363" y="4416758"/>
                </a:cubicBezTo>
                <a:lnTo>
                  <a:pt x="104942" y="4416758"/>
                </a:lnTo>
                <a:cubicBezTo>
                  <a:pt x="47023" y="4416758"/>
                  <a:pt x="0" y="4369735"/>
                  <a:pt x="0" y="4311815"/>
                </a:cubicBezTo>
                <a:lnTo>
                  <a:pt x="0" y="104942"/>
                </a:lnTo>
                <a:cubicBezTo>
                  <a:pt x="0" y="47023"/>
                  <a:pt x="47023" y="0"/>
                  <a:pt x="104942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5374" y="1530560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79432" y="1777"/>
                </a:moveTo>
                <a:cubicBezTo>
                  <a:pt x="84522" y="-581"/>
                  <a:pt x="90399" y="-581"/>
                  <a:pt x="95489" y="1777"/>
                </a:cubicBezTo>
                <a:lnTo>
                  <a:pt x="170172" y="36282"/>
                </a:lnTo>
                <a:cubicBezTo>
                  <a:pt x="173076" y="37615"/>
                  <a:pt x="174921" y="40519"/>
                  <a:pt x="174921" y="43730"/>
                </a:cubicBezTo>
                <a:cubicBezTo>
                  <a:pt x="174921" y="46942"/>
                  <a:pt x="173076" y="49846"/>
                  <a:pt x="170172" y="51178"/>
                </a:cubicBezTo>
                <a:lnTo>
                  <a:pt x="95489" y="85684"/>
                </a:lnTo>
                <a:cubicBezTo>
                  <a:pt x="90399" y="88041"/>
                  <a:pt x="84522" y="88041"/>
                  <a:pt x="79432" y="85684"/>
                </a:cubicBezTo>
                <a:lnTo>
                  <a:pt x="4749" y="51178"/>
                </a:lnTo>
                <a:cubicBezTo>
                  <a:pt x="1845" y="49812"/>
                  <a:pt x="0" y="46908"/>
                  <a:pt x="0" y="43730"/>
                </a:cubicBezTo>
                <a:cubicBezTo>
                  <a:pt x="0" y="40553"/>
                  <a:pt x="1845" y="37615"/>
                  <a:pt x="4749" y="36282"/>
                </a:cubicBezTo>
                <a:lnTo>
                  <a:pt x="79432" y="1777"/>
                </a:lnTo>
                <a:close/>
                <a:moveTo>
                  <a:pt x="16433" y="74615"/>
                </a:moveTo>
                <a:lnTo>
                  <a:pt x="72565" y="100545"/>
                </a:lnTo>
                <a:cubicBezTo>
                  <a:pt x="82028" y="104918"/>
                  <a:pt x="92927" y="104918"/>
                  <a:pt x="102390" y="100545"/>
                </a:cubicBezTo>
                <a:lnTo>
                  <a:pt x="158522" y="74615"/>
                </a:lnTo>
                <a:lnTo>
                  <a:pt x="170172" y="80013"/>
                </a:lnTo>
                <a:cubicBezTo>
                  <a:pt x="173076" y="81345"/>
                  <a:pt x="174921" y="84249"/>
                  <a:pt x="174921" y="87461"/>
                </a:cubicBezTo>
                <a:cubicBezTo>
                  <a:pt x="174921" y="90672"/>
                  <a:pt x="173076" y="93576"/>
                  <a:pt x="170172" y="94908"/>
                </a:cubicBezTo>
                <a:lnTo>
                  <a:pt x="95489" y="129414"/>
                </a:lnTo>
                <a:cubicBezTo>
                  <a:pt x="90399" y="131772"/>
                  <a:pt x="84522" y="131772"/>
                  <a:pt x="79432" y="129414"/>
                </a:cubicBezTo>
                <a:lnTo>
                  <a:pt x="4749" y="94908"/>
                </a:lnTo>
                <a:cubicBezTo>
                  <a:pt x="1845" y="93542"/>
                  <a:pt x="0" y="90638"/>
                  <a:pt x="0" y="87461"/>
                </a:cubicBezTo>
                <a:cubicBezTo>
                  <a:pt x="0" y="84283"/>
                  <a:pt x="1845" y="81345"/>
                  <a:pt x="4749" y="80013"/>
                </a:cubicBezTo>
                <a:lnTo>
                  <a:pt x="16399" y="74615"/>
                </a:lnTo>
                <a:close/>
                <a:moveTo>
                  <a:pt x="4749" y="123743"/>
                </a:moveTo>
                <a:lnTo>
                  <a:pt x="16399" y="118345"/>
                </a:lnTo>
                <a:lnTo>
                  <a:pt x="72531" y="144276"/>
                </a:lnTo>
                <a:cubicBezTo>
                  <a:pt x="81994" y="148649"/>
                  <a:pt x="92893" y="148649"/>
                  <a:pt x="102356" y="144276"/>
                </a:cubicBezTo>
                <a:lnTo>
                  <a:pt x="158488" y="118345"/>
                </a:lnTo>
                <a:lnTo>
                  <a:pt x="170138" y="123743"/>
                </a:lnTo>
                <a:cubicBezTo>
                  <a:pt x="173042" y="125075"/>
                  <a:pt x="174887" y="127979"/>
                  <a:pt x="174887" y="131191"/>
                </a:cubicBezTo>
                <a:cubicBezTo>
                  <a:pt x="174887" y="134402"/>
                  <a:pt x="173042" y="137306"/>
                  <a:pt x="170138" y="138639"/>
                </a:cubicBezTo>
                <a:lnTo>
                  <a:pt x="95455" y="173145"/>
                </a:lnTo>
                <a:cubicBezTo>
                  <a:pt x="90365" y="175502"/>
                  <a:pt x="84488" y="175502"/>
                  <a:pt x="79398" y="173145"/>
                </a:cubicBezTo>
                <a:lnTo>
                  <a:pt x="4749" y="138639"/>
                </a:lnTo>
                <a:cubicBezTo>
                  <a:pt x="1845" y="137272"/>
                  <a:pt x="0" y="134368"/>
                  <a:pt x="0" y="131191"/>
                </a:cubicBezTo>
                <a:cubicBezTo>
                  <a:pt x="0" y="128014"/>
                  <a:pt x="1845" y="125075"/>
                  <a:pt x="4749" y="12374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52161" y="1495575"/>
            <a:ext cx="714552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Estructura de Capas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1001" y="1880402"/>
            <a:ext cx="7259225" cy="1154479"/>
          </a:xfrm>
          <a:custGeom>
            <a:avLst/>
            <a:gdLst/>
            <a:ahLst/>
            <a:cxnLst/>
            <a:rect l="l" t="t" r="r" b="b"/>
            <a:pathLst>
              <a:path w="7259225" h="1154479">
                <a:moveTo>
                  <a:pt x="34984" y="0"/>
                </a:moveTo>
                <a:lnTo>
                  <a:pt x="7189252" y="0"/>
                </a:lnTo>
                <a:cubicBezTo>
                  <a:pt x="7227897" y="0"/>
                  <a:pt x="7259225" y="31328"/>
                  <a:pt x="7259225" y="69973"/>
                </a:cubicBezTo>
                <a:lnTo>
                  <a:pt x="7259225" y="1084506"/>
                </a:lnTo>
                <a:cubicBezTo>
                  <a:pt x="7259225" y="1123151"/>
                  <a:pt x="7227897" y="1154479"/>
                  <a:pt x="7189252" y="1154479"/>
                </a:cubicBez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51001" y="1880402"/>
            <a:ext cx="34984" cy="1154479"/>
          </a:xfrm>
          <a:custGeom>
            <a:avLst/>
            <a:gdLst/>
            <a:ahLst/>
            <a:cxnLst/>
            <a:rect l="l" t="t" r="r" b="b"/>
            <a:pathLst>
              <a:path w="34984" h="1154479">
                <a:moveTo>
                  <a:pt x="34984" y="0"/>
                </a:moveTo>
                <a:lnTo>
                  <a:pt x="34984" y="0"/>
                </a:lnTo>
                <a:lnTo>
                  <a:pt x="34984" y="1154479"/>
                </a:ln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0" name="Shape 8"/>
          <p:cNvSpPr/>
          <p:nvPr/>
        </p:nvSpPr>
        <p:spPr>
          <a:xfrm>
            <a:off x="708430" y="2020339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1" name="Text 9"/>
          <p:cNvSpPr/>
          <p:nvPr/>
        </p:nvSpPr>
        <p:spPr>
          <a:xfrm>
            <a:off x="673446" y="2020339"/>
            <a:ext cx="419811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2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63225" y="2072815"/>
            <a:ext cx="1539306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Espacio de Usuario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8430" y="2440149"/>
            <a:ext cx="70230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Programas y aplicaciones que el usuario ejecuta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08430" y="2685039"/>
            <a:ext cx="900844" cy="209905"/>
          </a:xfrm>
          <a:custGeom>
            <a:avLst/>
            <a:gdLst/>
            <a:ahLst/>
            <a:cxnLst/>
            <a:rect l="l" t="t" r="r" b="b"/>
            <a:pathLst>
              <a:path w="900844" h="209905">
                <a:moveTo>
                  <a:pt x="34985" y="0"/>
                </a:moveTo>
                <a:lnTo>
                  <a:pt x="865859" y="0"/>
                </a:lnTo>
                <a:cubicBezTo>
                  <a:pt x="885180" y="0"/>
                  <a:pt x="900844" y="15663"/>
                  <a:pt x="900844" y="34985"/>
                </a:cubicBezTo>
                <a:lnTo>
                  <a:pt x="900844" y="174920"/>
                </a:lnTo>
                <a:cubicBezTo>
                  <a:pt x="900844" y="194242"/>
                  <a:pt x="885180" y="209905"/>
                  <a:pt x="865859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08430" y="2685039"/>
            <a:ext cx="953320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Navegador web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677193" y="2685039"/>
            <a:ext cx="892098" cy="209905"/>
          </a:xfrm>
          <a:custGeom>
            <a:avLst/>
            <a:gdLst/>
            <a:ahLst/>
            <a:cxnLst/>
            <a:rect l="l" t="t" r="r" b="b"/>
            <a:pathLst>
              <a:path w="892098" h="209905">
                <a:moveTo>
                  <a:pt x="34985" y="0"/>
                </a:moveTo>
                <a:lnTo>
                  <a:pt x="857113" y="0"/>
                </a:lnTo>
                <a:cubicBezTo>
                  <a:pt x="876434" y="0"/>
                  <a:pt x="892098" y="15663"/>
                  <a:pt x="892098" y="34985"/>
                </a:cubicBezTo>
                <a:lnTo>
                  <a:pt x="892098" y="174920"/>
                </a:lnTo>
                <a:cubicBezTo>
                  <a:pt x="892098" y="194242"/>
                  <a:pt x="876434" y="209905"/>
                  <a:pt x="857113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677193" y="2685039"/>
            <a:ext cx="944574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Terminal y shell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641718" y="2685039"/>
            <a:ext cx="962066" cy="209905"/>
          </a:xfrm>
          <a:custGeom>
            <a:avLst/>
            <a:gdLst/>
            <a:ahLst/>
            <a:cxnLst/>
            <a:rect l="l" t="t" r="r" b="b"/>
            <a:pathLst>
              <a:path w="962066" h="209905">
                <a:moveTo>
                  <a:pt x="34985" y="0"/>
                </a:moveTo>
                <a:lnTo>
                  <a:pt x="927081" y="0"/>
                </a:lnTo>
                <a:cubicBezTo>
                  <a:pt x="946403" y="0"/>
                  <a:pt x="962066" y="15663"/>
                  <a:pt x="962066" y="34985"/>
                </a:cubicBezTo>
                <a:lnTo>
                  <a:pt x="962066" y="174920"/>
                </a:lnTo>
                <a:cubicBezTo>
                  <a:pt x="962066" y="194242"/>
                  <a:pt x="946403" y="209905"/>
                  <a:pt x="927081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2641718" y="2685039"/>
            <a:ext cx="1014542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Editores de texto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51001" y="3139834"/>
            <a:ext cx="7259225" cy="1154479"/>
          </a:xfrm>
          <a:custGeom>
            <a:avLst/>
            <a:gdLst/>
            <a:ahLst/>
            <a:cxnLst/>
            <a:rect l="l" t="t" r="r" b="b"/>
            <a:pathLst>
              <a:path w="7259225" h="1154479">
                <a:moveTo>
                  <a:pt x="34984" y="0"/>
                </a:moveTo>
                <a:lnTo>
                  <a:pt x="7189252" y="0"/>
                </a:lnTo>
                <a:cubicBezTo>
                  <a:pt x="7227897" y="0"/>
                  <a:pt x="7259225" y="31328"/>
                  <a:pt x="7259225" y="69973"/>
                </a:cubicBezTo>
                <a:lnTo>
                  <a:pt x="7259225" y="1084506"/>
                </a:lnTo>
                <a:cubicBezTo>
                  <a:pt x="7259225" y="1123151"/>
                  <a:pt x="7227897" y="1154479"/>
                  <a:pt x="7189252" y="1154479"/>
                </a:cubicBez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51001" y="3139834"/>
            <a:ext cx="34984" cy="1154479"/>
          </a:xfrm>
          <a:custGeom>
            <a:avLst/>
            <a:gdLst/>
            <a:ahLst/>
            <a:cxnLst/>
            <a:rect l="l" t="t" r="r" b="b"/>
            <a:pathLst>
              <a:path w="34984" h="1154479">
                <a:moveTo>
                  <a:pt x="34984" y="0"/>
                </a:moveTo>
                <a:lnTo>
                  <a:pt x="34984" y="0"/>
                </a:lnTo>
                <a:lnTo>
                  <a:pt x="34984" y="1154479"/>
                </a:ln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2" name="Shape 20"/>
          <p:cNvSpPr/>
          <p:nvPr/>
        </p:nvSpPr>
        <p:spPr>
          <a:xfrm>
            <a:off x="708430" y="3279770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3" name="Text 21"/>
          <p:cNvSpPr/>
          <p:nvPr/>
        </p:nvSpPr>
        <p:spPr>
          <a:xfrm>
            <a:off x="673446" y="3279770"/>
            <a:ext cx="419811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2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63225" y="3332247"/>
            <a:ext cx="585986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Kernel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8430" y="3699581"/>
            <a:ext cx="70230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Núcleo del sistema que gestiona todos los recursos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08430" y="3944471"/>
            <a:ext cx="1128241" cy="209905"/>
          </a:xfrm>
          <a:custGeom>
            <a:avLst/>
            <a:gdLst/>
            <a:ahLst/>
            <a:cxnLst/>
            <a:rect l="l" t="t" r="r" b="b"/>
            <a:pathLst>
              <a:path w="1128241" h="209905">
                <a:moveTo>
                  <a:pt x="34985" y="0"/>
                </a:moveTo>
                <a:lnTo>
                  <a:pt x="1093256" y="0"/>
                </a:lnTo>
                <a:cubicBezTo>
                  <a:pt x="1112578" y="0"/>
                  <a:pt x="1128241" y="15663"/>
                  <a:pt x="1128241" y="34985"/>
                </a:cubicBezTo>
                <a:lnTo>
                  <a:pt x="1128241" y="174920"/>
                </a:lnTo>
                <a:cubicBezTo>
                  <a:pt x="1128241" y="194242"/>
                  <a:pt x="1112578" y="209905"/>
                  <a:pt x="1093256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08430" y="3944471"/>
            <a:ext cx="1180717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procesos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903087" y="3944471"/>
            <a:ext cx="1110749" cy="209905"/>
          </a:xfrm>
          <a:custGeom>
            <a:avLst/>
            <a:gdLst/>
            <a:ahLst/>
            <a:cxnLst/>
            <a:rect l="l" t="t" r="r" b="b"/>
            <a:pathLst>
              <a:path w="1110749" h="209905">
                <a:moveTo>
                  <a:pt x="34985" y="0"/>
                </a:moveTo>
                <a:lnTo>
                  <a:pt x="1075764" y="0"/>
                </a:lnTo>
                <a:cubicBezTo>
                  <a:pt x="1095086" y="0"/>
                  <a:pt x="1110749" y="15663"/>
                  <a:pt x="1110749" y="34985"/>
                </a:cubicBezTo>
                <a:lnTo>
                  <a:pt x="1110749" y="174920"/>
                </a:lnTo>
                <a:cubicBezTo>
                  <a:pt x="1110749" y="194242"/>
                  <a:pt x="1095086" y="209905"/>
                  <a:pt x="1075764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903087" y="3944471"/>
            <a:ext cx="1163225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memoria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087221" y="3944471"/>
            <a:ext cx="1241940" cy="209905"/>
          </a:xfrm>
          <a:custGeom>
            <a:avLst/>
            <a:gdLst/>
            <a:ahLst/>
            <a:cxnLst/>
            <a:rect l="l" t="t" r="r" b="b"/>
            <a:pathLst>
              <a:path w="1241940" h="209905">
                <a:moveTo>
                  <a:pt x="34985" y="0"/>
                </a:moveTo>
                <a:lnTo>
                  <a:pt x="1206955" y="0"/>
                </a:lnTo>
                <a:cubicBezTo>
                  <a:pt x="1226276" y="0"/>
                  <a:pt x="1241940" y="15663"/>
                  <a:pt x="1241940" y="34985"/>
                </a:cubicBezTo>
                <a:lnTo>
                  <a:pt x="1241940" y="174920"/>
                </a:lnTo>
                <a:cubicBezTo>
                  <a:pt x="1241940" y="194242"/>
                  <a:pt x="1226276" y="209905"/>
                  <a:pt x="1206955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3087221" y="3944471"/>
            <a:ext cx="1294416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Controladores (drivers)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51001" y="4399265"/>
            <a:ext cx="7259225" cy="1154479"/>
          </a:xfrm>
          <a:custGeom>
            <a:avLst/>
            <a:gdLst/>
            <a:ahLst/>
            <a:cxnLst/>
            <a:rect l="l" t="t" r="r" b="b"/>
            <a:pathLst>
              <a:path w="7259225" h="1154479">
                <a:moveTo>
                  <a:pt x="34984" y="0"/>
                </a:moveTo>
                <a:lnTo>
                  <a:pt x="7189252" y="0"/>
                </a:lnTo>
                <a:cubicBezTo>
                  <a:pt x="7227897" y="0"/>
                  <a:pt x="7259225" y="31328"/>
                  <a:pt x="7259225" y="69973"/>
                </a:cubicBezTo>
                <a:lnTo>
                  <a:pt x="7259225" y="1084506"/>
                </a:lnTo>
                <a:cubicBezTo>
                  <a:pt x="7259225" y="1123151"/>
                  <a:pt x="7227897" y="1154479"/>
                  <a:pt x="7189252" y="1154479"/>
                </a:cubicBez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551001" y="4399265"/>
            <a:ext cx="34984" cy="1154479"/>
          </a:xfrm>
          <a:custGeom>
            <a:avLst/>
            <a:gdLst/>
            <a:ahLst/>
            <a:cxnLst/>
            <a:rect l="l" t="t" r="r" b="b"/>
            <a:pathLst>
              <a:path w="34984" h="1154479">
                <a:moveTo>
                  <a:pt x="34984" y="0"/>
                </a:moveTo>
                <a:lnTo>
                  <a:pt x="34984" y="0"/>
                </a:lnTo>
                <a:lnTo>
                  <a:pt x="34984" y="1154479"/>
                </a:lnTo>
                <a:lnTo>
                  <a:pt x="34984" y="1154479"/>
                </a:lnTo>
                <a:cubicBezTo>
                  <a:pt x="15663" y="1154479"/>
                  <a:pt x="0" y="1138816"/>
                  <a:pt x="0" y="1119495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4" name="Shape 32"/>
          <p:cNvSpPr/>
          <p:nvPr/>
        </p:nvSpPr>
        <p:spPr>
          <a:xfrm>
            <a:off x="708430" y="4539202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5" name="Text 33"/>
          <p:cNvSpPr/>
          <p:nvPr/>
        </p:nvSpPr>
        <p:spPr>
          <a:xfrm>
            <a:off x="673446" y="4539202"/>
            <a:ext cx="419811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2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63225" y="4591679"/>
            <a:ext cx="84836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08430" y="4959013"/>
            <a:ext cx="7023082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Componentes físicos del computador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08430" y="5203902"/>
            <a:ext cx="988304" cy="209905"/>
          </a:xfrm>
          <a:custGeom>
            <a:avLst/>
            <a:gdLst/>
            <a:ahLst/>
            <a:cxnLst/>
            <a:rect l="l" t="t" r="r" b="b"/>
            <a:pathLst>
              <a:path w="988304" h="209905">
                <a:moveTo>
                  <a:pt x="34985" y="0"/>
                </a:moveTo>
                <a:lnTo>
                  <a:pt x="953319" y="0"/>
                </a:lnTo>
                <a:cubicBezTo>
                  <a:pt x="972641" y="0"/>
                  <a:pt x="988304" y="15663"/>
                  <a:pt x="988304" y="34985"/>
                </a:cubicBezTo>
                <a:lnTo>
                  <a:pt x="988304" y="174920"/>
                </a:lnTo>
                <a:cubicBezTo>
                  <a:pt x="988304" y="194242"/>
                  <a:pt x="972641" y="209905"/>
                  <a:pt x="953319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08430" y="5203902"/>
            <a:ext cx="1040780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 (procesador)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767250" y="5203902"/>
            <a:ext cx="883352" cy="209905"/>
          </a:xfrm>
          <a:custGeom>
            <a:avLst/>
            <a:gdLst/>
            <a:ahLst/>
            <a:cxnLst/>
            <a:rect l="l" t="t" r="r" b="b"/>
            <a:pathLst>
              <a:path w="883352" h="209905">
                <a:moveTo>
                  <a:pt x="34985" y="0"/>
                </a:moveTo>
                <a:lnTo>
                  <a:pt x="848367" y="0"/>
                </a:lnTo>
                <a:cubicBezTo>
                  <a:pt x="867688" y="0"/>
                  <a:pt x="883352" y="15663"/>
                  <a:pt x="883352" y="34985"/>
                </a:cubicBezTo>
                <a:lnTo>
                  <a:pt x="883352" y="174920"/>
                </a:lnTo>
                <a:cubicBezTo>
                  <a:pt x="883352" y="194242"/>
                  <a:pt x="867688" y="209905"/>
                  <a:pt x="848367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767250" y="5203902"/>
            <a:ext cx="935828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RAM (memoria)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722073" y="5203902"/>
            <a:ext cx="909590" cy="209905"/>
          </a:xfrm>
          <a:custGeom>
            <a:avLst/>
            <a:gdLst/>
            <a:ahLst/>
            <a:cxnLst/>
            <a:rect l="l" t="t" r="r" b="b"/>
            <a:pathLst>
              <a:path w="909590" h="209905">
                <a:moveTo>
                  <a:pt x="34985" y="0"/>
                </a:moveTo>
                <a:lnTo>
                  <a:pt x="874605" y="0"/>
                </a:lnTo>
                <a:cubicBezTo>
                  <a:pt x="893926" y="0"/>
                  <a:pt x="909590" y="15663"/>
                  <a:pt x="909590" y="34985"/>
                </a:cubicBezTo>
                <a:lnTo>
                  <a:pt x="909590" y="174920"/>
                </a:lnTo>
                <a:cubicBezTo>
                  <a:pt x="909590" y="194242"/>
                  <a:pt x="893926" y="209905"/>
                  <a:pt x="874605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2722073" y="5203902"/>
            <a:ext cx="962066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Disco duro/SSD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698761" y="5203902"/>
            <a:ext cx="813383" cy="209905"/>
          </a:xfrm>
          <a:custGeom>
            <a:avLst/>
            <a:gdLst/>
            <a:ahLst/>
            <a:cxnLst/>
            <a:rect l="l" t="t" r="r" b="b"/>
            <a:pathLst>
              <a:path w="813383" h="209905">
                <a:moveTo>
                  <a:pt x="34985" y="0"/>
                </a:moveTo>
                <a:lnTo>
                  <a:pt x="778398" y="0"/>
                </a:lnTo>
                <a:cubicBezTo>
                  <a:pt x="797720" y="0"/>
                  <a:pt x="813383" y="15663"/>
                  <a:pt x="813383" y="34985"/>
                </a:cubicBezTo>
                <a:lnTo>
                  <a:pt x="813383" y="174920"/>
                </a:lnTo>
                <a:cubicBezTo>
                  <a:pt x="813383" y="194242"/>
                  <a:pt x="797720" y="209905"/>
                  <a:pt x="778398" y="209905"/>
                </a:cubicBezTo>
                <a:lnTo>
                  <a:pt x="34985" y="209905"/>
                </a:lnTo>
                <a:cubicBezTo>
                  <a:pt x="15663" y="209905"/>
                  <a:pt x="0" y="194242"/>
                  <a:pt x="0" y="174920"/>
                </a:cubicBezTo>
                <a:lnTo>
                  <a:pt x="0" y="34985"/>
                </a:lnTo>
                <a:cubicBezTo>
                  <a:pt x="0" y="15663"/>
                  <a:pt x="15663" y="0"/>
                  <a:pt x="3498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3698761" y="5203902"/>
            <a:ext cx="865859" cy="209905"/>
          </a:xfrm>
          <a:prstGeom prst="rect">
            <a:avLst/>
          </a:prstGeom>
          <a:noFill/>
          <a:ln/>
        </p:spPr>
        <p:txBody>
          <a:bodyPr wrap="square" lIns="69968" tIns="34984" rIns="69968" bIns="34984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Tarjeta de red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54215" y="5881722"/>
            <a:ext cx="7635306" cy="769653"/>
          </a:xfrm>
          <a:custGeom>
            <a:avLst/>
            <a:gdLst/>
            <a:ahLst/>
            <a:cxnLst/>
            <a:rect l="l" t="t" r="r" b="b"/>
            <a:pathLst>
              <a:path w="7635306" h="769653">
                <a:moveTo>
                  <a:pt x="104950" y="0"/>
                </a:moveTo>
                <a:lnTo>
                  <a:pt x="7530356" y="0"/>
                </a:lnTo>
                <a:cubicBezTo>
                  <a:pt x="7588318" y="0"/>
                  <a:pt x="7635306" y="46988"/>
                  <a:pt x="7635306" y="104950"/>
                </a:cubicBezTo>
                <a:lnTo>
                  <a:pt x="7635306" y="664703"/>
                </a:lnTo>
                <a:cubicBezTo>
                  <a:pt x="7635306" y="722665"/>
                  <a:pt x="7588318" y="769653"/>
                  <a:pt x="7530356" y="769653"/>
                </a:cubicBezTo>
                <a:lnTo>
                  <a:pt x="104950" y="769653"/>
                </a:lnTo>
                <a:cubicBezTo>
                  <a:pt x="46988" y="769653"/>
                  <a:pt x="0" y="722665"/>
                  <a:pt x="0" y="664703"/>
                </a:cubicBezTo>
                <a:lnTo>
                  <a:pt x="0" y="104950"/>
                </a:lnTo>
                <a:cubicBezTo>
                  <a:pt x="0" y="46988"/>
                  <a:pt x="46988" y="0"/>
                  <a:pt x="104950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533509" y="6061016"/>
            <a:ext cx="104953" cy="139937"/>
          </a:xfrm>
          <a:custGeom>
            <a:avLst/>
            <a:gdLst/>
            <a:ahLst/>
            <a:cxnLst/>
            <a:rect l="l" t="t" r="r" b="b"/>
            <a:pathLst>
              <a:path w="104953" h="139937">
                <a:moveTo>
                  <a:pt x="80054" y="104953"/>
                </a:moveTo>
                <a:cubicBezTo>
                  <a:pt x="82049" y="98858"/>
                  <a:pt x="86039" y="93337"/>
                  <a:pt x="90549" y="88581"/>
                </a:cubicBezTo>
                <a:cubicBezTo>
                  <a:pt x="99486" y="79179"/>
                  <a:pt x="104953" y="66470"/>
                  <a:pt x="104953" y="52476"/>
                </a:cubicBezTo>
                <a:cubicBezTo>
                  <a:pt x="104953" y="23505"/>
                  <a:pt x="81448" y="0"/>
                  <a:pt x="52476" y="0"/>
                </a:cubicBezTo>
                <a:cubicBezTo>
                  <a:pt x="23505" y="0"/>
                  <a:pt x="0" y="23505"/>
                  <a:pt x="0" y="52476"/>
                </a:cubicBezTo>
                <a:cubicBezTo>
                  <a:pt x="0" y="66470"/>
                  <a:pt x="5466" y="79179"/>
                  <a:pt x="14404" y="88581"/>
                </a:cubicBezTo>
                <a:cubicBezTo>
                  <a:pt x="18913" y="93337"/>
                  <a:pt x="22931" y="98858"/>
                  <a:pt x="24899" y="104953"/>
                </a:cubicBezTo>
                <a:lnTo>
                  <a:pt x="80026" y="104953"/>
                </a:lnTo>
                <a:close/>
                <a:moveTo>
                  <a:pt x="78714" y="118072"/>
                </a:moveTo>
                <a:lnTo>
                  <a:pt x="26238" y="118072"/>
                </a:lnTo>
                <a:lnTo>
                  <a:pt x="26238" y="122445"/>
                </a:lnTo>
                <a:cubicBezTo>
                  <a:pt x="26238" y="134525"/>
                  <a:pt x="36023" y="144310"/>
                  <a:pt x="48103" y="144310"/>
                </a:cubicBezTo>
                <a:lnTo>
                  <a:pt x="56849" y="144310"/>
                </a:lnTo>
                <a:cubicBezTo>
                  <a:pt x="68930" y="144310"/>
                  <a:pt x="78714" y="134525"/>
                  <a:pt x="78714" y="122445"/>
                </a:cubicBezTo>
                <a:lnTo>
                  <a:pt x="78714" y="118072"/>
                </a:lnTo>
                <a:close/>
                <a:moveTo>
                  <a:pt x="50290" y="30611"/>
                </a:moveTo>
                <a:cubicBezTo>
                  <a:pt x="39412" y="30611"/>
                  <a:pt x="30611" y="39412"/>
                  <a:pt x="30611" y="50290"/>
                </a:cubicBezTo>
                <a:cubicBezTo>
                  <a:pt x="30611" y="53925"/>
                  <a:pt x="27687" y="56849"/>
                  <a:pt x="24052" y="56849"/>
                </a:cubicBezTo>
                <a:cubicBezTo>
                  <a:pt x="20417" y="56849"/>
                  <a:pt x="17492" y="53925"/>
                  <a:pt x="17492" y="50290"/>
                </a:cubicBezTo>
                <a:cubicBezTo>
                  <a:pt x="17492" y="32169"/>
                  <a:pt x="32169" y="17492"/>
                  <a:pt x="50290" y="17492"/>
                </a:cubicBezTo>
                <a:cubicBezTo>
                  <a:pt x="53925" y="17492"/>
                  <a:pt x="56849" y="20417"/>
                  <a:pt x="56849" y="24052"/>
                </a:cubicBezTo>
                <a:cubicBezTo>
                  <a:pt x="56849" y="27687"/>
                  <a:pt x="53925" y="30611"/>
                  <a:pt x="50290" y="30611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8" name="Text 46"/>
          <p:cNvSpPr/>
          <p:nvPr/>
        </p:nvSpPr>
        <p:spPr>
          <a:xfrm>
            <a:off x="673446" y="6026032"/>
            <a:ext cx="724173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Principio de Diseño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98525" y="6305905"/>
            <a:ext cx="7407908" cy="20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capa solo puede comunicarse con la capa adyacente. El usuario nunca interactúa directamente con el hardware.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171138" y="1316281"/>
            <a:ext cx="3664597" cy="4285567"/>
          </a:xfrm>
          <a:custGeom>
            <a:avLst/>
            <a:gdLst/>
            <a:ahLst/>
            <a:cxnLst/>
            <a:rect l="l" t="t" r="r" b="b"/>
            <a:pathLst>
              <a:path w="3664597" h="4285567">
                <a:moveTo>
                  <a:pt x="104954" y="0"/>
                </a:moveTo>
                <a:lnTo>
                  <a:pt x="3559643" y="0"/>
                </a:lnTo>
                <a:cubicBezTo>
                  <a:pt x="3617607" y="0"/>
                  <a:pt x="3664597" y="46990"/>
                  <a:pt x="3664597" y="104954"/>
                </a:cubicBezTo>
                <a:lnTo>
                  <a:pt x="3664597" y="4180613"/>
                </a:lnTo>
                <a:cubicBezTo>
                  <a:pt x="3664597" y="4238577"/>
                  <a:pt x="3617607" y="4285567"/>
                  <a:pt x="3559643" y="4285567"/>
                </a:cubicBezTo>
                <a:lnTo>
                  <a:pt x="104954" y="4285567"/>
                </a:lnTo>
                <a:cubicBezTo>
                  <a:pt x="46990" y="4285567"/>
                  <a:pt x="0" y="4238577"/>
                  <a:pt x="0" y="4180613"/>
                </a:cubicBezTo>
                <a:lnTo>
                  <a:pt x="0" y="104954"/>
                </a:lnTo>
                <a:cubicBezTo>
                  <a:pt x="0" y="46990"/>
                  <a:pt x="46990" y="0"/>
                  <a:pt x="104954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372297" y="1530560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171710" y="51451"/>
                </a:moveTo>
                <a:lnTo>
                  <a:pt x="138912" y="84249"/>
                </a:lnTo>
                <a:cubicBezTo>
                  <a:pt x="135769" y="87392"/>
                  <a:pt x="131088" y="88315"/>
                  <a:pt x="126989" y="86606"/>
                </a:cubicBezTo>
                <a:cubicBezTo>
                  <a:pt x="122889" y="84898"/>
                  <a:pt x="120258" y="80935"/>
                  <a:pt x="120258" y="76528"/>
                </a:cubicBezTo>
                <a:lnTo>
                  <a:pt x="120258" y="54663"/>
                </a:lnTo>
                <a:lnTo>
                  <a:pt x="10933" y="54663"/>
                </a:lnTo>
                <a:cubicBezTo>
                  <a:pt x="4885" y="54663"/>
                  <a:pt x="0" y="49777"/>
                  <a:pt x="0" y="43730"/>
                </a:cubicBezTo>
                <a:cubicBezTo>
                  <a:pt x="0" y="37683"/>
                  <a:pt x="4885" y="32798"/>
                  <a:pt x="10933" y="32798"/>
                </a:cubicBezTo>
                <a:lnTo>
                  <a:pt x="120258" y="32798"/>
                </a:lnTo>
                <a:lnTo>
                  <a:pt x="120258" y="10933"/>
                </a:lnTo>
                <a:cubicBezTo>
                  <a:pt x="120258" y="6525"/>
                  <a:pt x="122923" y="2528"/>
                  <a:pt x="127023" y="820"/>
                </a:cubicBezTo>
                <a:cubicBezTo>
                  <a:pt x="131122" y="-888"/>
                  <a:pt x="135803" y="68"/>
                  <a:pt x="138946" y="3177"/>
                </a:cubicBezTo>
                <a:lnTo>
                  <a:pt x="171744" y="35975"/>
                </a:lnTo>
                <a:cubicBezTo>
                  <a:pt x="176014" y="40246"/>
                  <a:pt x="176014" y="47181"/>
                  <a:pt x="171744" y="51451"/>
                </a:cubicBezTo>
                <a:close/>
                <a:moveTo>
                  <a:pt x="35975" y="171710"/>
                </a:moveTo>
                <a:lnTo>
                  <a:pt x="3177" y="138912"/>
                </a:lnTo>
                <a:cubicBezTo>
                  <a:pt x="-1093" y="134641"/>
                  <a:pt x="-1093" y="127706"/>
                  <a:pt x="3177" y="123436"/>
                </a:cubicBezTo>
                <a:lnTo>
                  <a:pt x="35975" y="90638"/>
                </a:lnTo>
                <a:cubicBezTo>
                  <a:pt x="39118" y="87495"/>
                  <a:pt x="43799" y="86572"/>
                  <a:pt x="47898" y="88280"/>
                </a:cubicBezTo>
                <a:cubicBezTo>
                  <a:pt x="51998" y="89989"/>
                  <a:pt x="54663" y="93986"/>
                  <a:pt x="54663" y="98393"/>
                </a:cubicBezTo>
                <a:lnTo>
                  <a:pt x="54663" y="120258"/>
                </a:lnTo>
                <a:lnTo>
                  <a:pt x="163989" y="120258"/>
                </a:lnTo>
                <a:cubicBezTo>
                  <a:pt x="170036" y="120258"/>
                  <a:pt x="174921" y="125144"/>
                  <a:pt x="174921" y="131191"/>
                </a:cubicBezTo>
                <a:cubicBezTo>
                  <a:pt x="174921" y="137238"/>
                  <a:pt x="170036" y="142123"/>
                  <a:pt x="163989" y="142123"/>
                </a:cubicBezTo>
                <a:lnTo>
                  <a:pt x="54663" y="142123"/>
                </a:lnTo>
                <a:lnTo>
                  <a:pt x="54663" y="163989"/>
                </a:lnTo>
                <a:cubicBezTo>
                  <a:pt x="54663" y="168396"/>
                  <a:pt x="51998" y="172393"/>
                  <a:pt x="47898" y="174101"/>
                </a:cubicBezTo>
                <a:cubicBezTo>
                  <a:pt x="43799" y="175809"/>
                  <a:pt x="39118" y="174853"/>
                  <a:pt x="35975" y="171744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52" name="Text 50"/>
          <p:cNvSpPr/>
          <p:nvPr/>
        </p:nvSpPr>
        <p:spPr>
          <a:xfrm>
            <a:off x="8569084" y="1495575"/>
            <a:ext cx="317481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Flujo de Comunicación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350432" y="1880402"/>
            <a:ext cx="279874" cy="279874"/>
          </a:xfrm>
          <a:custGeom>
            <a:avLst/>
            <a:gdLst/>
            <a:ahLst/>
            <a:cxnLst/>
            <a:rect l="l" t="t" r="r" b="b"/>
            <a:pathLst>
              <a:path w="279874" h="279874">
                <a:moveTo>
                  <a:pt x="69968" y="0"/>
                </a:moveTo>
                <a:lnTo>
                  <a:pt x="209905" y="0"/>
                </a:lnTo>
                <a:cubicBezTo>
                  <a:pt x="248548" y="0"/>
                  <a:pt x="279874" y="31326"/>
                  <a:pt x="279874" y="69968"/>
                </a:cubicBezTo>
                <a:lnTo>
                  <a:pt x="279874" y="209905"/>
                </a:lnTo>
                <a:cubicBezTo>
                  <a:pt x="279874" y="248548"/>
                  <a:pt x="248548" y="279874"/>
                  <a:pt x="209905" y="279874"/>
                </a:cubicBezTo>
                <a:lnTo>
                  <a:pt x="69968" y="279874"/>
                </a:lnTo>
                <a:cubicBezTo>
                  <a:pt x="31326" y="279874"/>
                  <a:pt x="0" y="248548"/>
                  <a:pt x="0" y="20990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54" name="Text 52"/>
          <p:cNvSpPr/>
          <p:nvPr/>
        </p:nvSpPr>
        <p:spPr>
          <a:xfrm>
            <a:off x="8319821" y="1880402"/>
            <a:ext cx="34109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735259" y="1932878"/>
            <a:ext cx="152181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solicita recurso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50432" y="2230244"/>
            <a:ext cx="279874" cy="279874"/>
          </a:xfrm>
          <a:custGeom>
            <a:avLst/>
            <a:gdLst/>
            <a:ahLst/>
            <a:cxnLst/>
            <a:rect l="l" t="t" r="r" b="b"/>
            <a:pathLst>
              <a:path w="279874" h="279874">
                <a:moveTo>
                  <a:pt x="69968" y="0"/>
                </a:moveTo>
                <a:lnTo>
                  <a:pt x="209905" y="0"/>
                </a:lnTo>
                <a:cubicBezTo>
                  <a:pt x="248548" y="0"/>
                  <a:pt x="279874" y="31326"/>
                  <a:pt x="279874" y="69968"/>
                </a:cubicBezTo>
                <a:lnTo>
                  <a:pt x="279874" y="209905"/>
                </a:lnTo>
                <a:cubicBezTo>
                  <a:pt x="279874" y="248548"/>
                  <a:pt x="248548" y="279874"/>
                  <a:pt x="209905" y="279874"/>
                </a:cubicBezTo>
                <a:lnTo>
                  <a:pt x="69968" y="279874"/>
                </a:lnTo>
                <a:cubicBezTo>
                  <a:pt x="31326" y="279874"/>
                  <a:pt x="0" y="248548"/>
                  <a:pt x="0" y="20990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7" name="Text 55"/>
          <p:cNvSpPr/>
          <p:nvPr/>
        </p:nvSpPr>
        <p:spPr>
          <a:xfrm>
            <a:off x="8319821" y="2230244"/>
            <a:ext cx="34109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735259" y="2282720"/>
            <a:ext cx="144309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recibe la solicitud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50432" y="2580086"/>
            <a:ext cx="279874" cy="279874"/>
          </a:xfrm>
          <a:custGeom>
            <a:avLst/>
            <a:gdLst/>
            <a:ahLst/>
            <a:cxnLst/>
            <a:rect l="l" t="t" r="r" b="b"/>
            <a:pathLst>
              <a:path w="279874" h="279874">
                <a:moveTo>
                  <a:pt x="69968" y="0"/>
                </a:moveTo>
                <a:lnTo>
                  <a:pt x="209905" y="0"/>
                </a:lnTo>
                <a:cubicBezTo>
                  <a:pt x="248548" y="0"/>
                  <a:pt x="279874" y="31326"/>
                  <a:pt x="279874" y="69968"/>
                </a:cubicBezTo>
                <a:lnTo>
                  <a:pt x="279874" y="209905"/>
                </a:lnTo>
                <a:cubicBezTo>
                  <a:pt x="279874" y="248548"/>
                  <a:pt x="248548" y="279874"/>
                  <a:pt x="209905" y="279874"/>
                </a:cubicBezTo>
                <a:lnTo>
                  <a:pt x="69968" y="279874"/>
                </a:lnTo>
                <a:cubicBezTo>
                  <a:pt x="31326" y="279874"/>
                  <a:pt x="0" y="248548"/>
                  <a:pt x="0" y="20990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60" name="Text 58"/>
          <p:cNvSpPr/>
          <p:nvPr/>
        </p:nvSpPr>
        <p:spPr>
          <a:xfrm>
            <a:off x="8319821" y="2580086"/>
            <a:ext cx="34109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735259" y="2632562"/>
            <a:ext cx="1408115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 verifica permisos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350432" y="2929928"/>
            <a:ext cx="279874" cy="279874"/>
          </a:xfrm>
          <a:custGeom>
            <a:avLst/>
            <a:gdLst/>
            <a:ahLst/>
            <a:cxnLst/>
            <a:rect l="l" t="t" r="r" b="b"/>
            <a:pathLst>
              <a:path w="279874" h="279874">
                <a:moveTo>
                  <a:pt x="69968" y="0"/>
                </a:moveTo>
                <a:lnTo>
                  <a:pt x="209905" y="0"/>
                </a:lnTo>
                <a:cubicBezTo>
                  <a:pt x="248548" y="0"/>
                  <a:pt x="279874" y="31326"/>
                  <a:pt x="279874" y="69968"/>
                </a:cubicBezTo>
                <a:lnTo>
                  <a:pt x="279874" y="209905"/>
                </a:lnTo>
                <a:cubicBezTo>
                  <a:pt x="279874" y="248548"/>
                  <a:pt x="248548" y="279874"/>
                  <a:pt x="209905" y="279874"/>
                </a:cubicBezTo>
                <a:lnTo>
                  <a:pt x="69968" y="279874"/>
                </a:lnTo>
                <a:cubicBezTo>
                  <a:pt x="31326" y="279874"/>
                  <a:pt x="0" y="248548"/>
                  <a:pt x="0" y="20990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63" name="Text 61"/>
          <p:cNvSpPr/>
          <p:nvPr/>
        </p:nvSpPr>
        <p:spPr>
          <a:xfrm>
            <a:off x="8319821" y="2929928"/>
            <a:ext cx="34109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735259" y="2982405"/>
            <a:ext cx="164425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Hardware ejecuta operación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350432" y="3279770"/>
            <a:ext cx="279874" cy="279874"/>
          </a:xfrm>
          <a:custGeom>
            <a:avLst/>
            <a:gdLst/>
            <a:ahLst/>
            <a:cxnLst/>
            <a:rect l="l" t="t" r="r" b="b"/>
            <a:pathLst>
              <a:path w="279874" h="279874">
                <a:moveTo>
                  <a:pt x="69968" y="0"/>
                </a:moveTo>
                <a:lnTo>
                  <a:pt x="209905" y="0"/>
                </a:lnTo>
                <a:cubicBezTo>
                  <a:pt x="248548" y="0"/>
                  <a:pt x="279874" y="31326"/>
                  <a:pt x="279874" y="69968"/>
                </a:cubicBezTo>
                <a:lnTo>
                  <a:pt x="279874" y="209905"/>
                </a:lnTo>
                <a:cubicBezTo>
                  <a:pt x="279874" y="248548"/>
                  <a:pt x="248548" y="279874"/>
                  <a:pt x="209905" y="279874"/>
                </a:cubicBezTo>
                <a:lnTo>
                  <a:pt x="69968" y="279874"/>
                </a:lnTo>
                <a:cubicBezTo>
                  <a:pt x="31326" y="279874"/>
                  <a:pt x="0" y="248548"/>
                  <a:pt x="0" y="209905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6" name="Text 64"/>
          <p:cNvSpPr/>
          <p:nvPr/>
        </p:nvSpPr>
        <p:spPr>
          <a:xfrm>
            <a:off x="8319821" y="3279770"/>
            <a:ext cx="341096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735259" y="3332247"/>
            <a:ext cx="1486829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Resultado vuelve a la app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171138" y="5752717"/>
            <a:ext cx="3664597" cy="900844"/>
          </a:xfrm>
          <a:custGeom>
            <a:avLst/>
            <a:gdLst/>
            <a:ahLst/>
            <a:cxnLst/>
            <a:rect l="l" t="t" r="r" b="b"/>
            <a:pathLst>
              <a:path w="3664597" h="900844">
                <a:moveTo>
                  <a:pt x="104948" y="0"/>
                </a:moveTo>
                <a:lnTo>
                  <a:pt x="3559649" y="0"/>
                </a:lnTo>
                <a:cubicBezTo>
                  <a:pt x="3617610" y="0"/>
                  <a:pt x="3664597" y="46987"/>
                  <a:pt x="3664597" y="104948"/>
                </a:cubicBezTo>
                <a:lnTo>
                  <a:pt x="3664597" y="795895"/>
                </a:lnTo>
                <a:cubicBezTo>
                  <a:pt x="3664597" y="853857"/>
                  <a:pt x="3617610" y="900844"/>
                  <a:pt x="3559649" y="900844"/>
                </a:cubicBezTo>
                <a:lnTo>
                  <a:pt x="104948" y="900844"/>
                </a:lnTo>
                <a:cubicBezTo>
                  <a:pt x="46987" y="900844"/>
                  <a:pt x="0" y="853857"/>
                  <a:pt x="0" y="795895"/>
                </a:cubicBezTo>
                <a:lnTo>
                  <a:pt x="0" y="104948"/>
                </a:lnTo>
                <a:cubicBezTo>
                  <a:pt x="0" y="47026"/>
                  <a:pt x="47026" y="0"/>
                  <a:pt x="104948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8324194" y="5932011"/>
            <a:ext cx="183667" cy="209905"/>
          </a:xfrm>
          <a:custGeom>
            <a:avLst/>
            <a:gdLst/>
            <a:ahLst/>
            <a:cxnLst/>
            <a:rect l="l" t="t" r="r" b="b"/>
            <a:pathLst>
              <a:path w="183667" h="209905">
                <a:moveTo>
                  <a:pt x="0" y="88554"/>
                </a:moveTo>
                <a:cubicBezTo>
                  <a:pt x="0" y="61373"/>
                  <a:pt x="22015" y="39357"/>
                  <a:pt x="49197" y="39357"/>
                </a:cubicBezTo>
                <a:lnTo>
                  <a:pt x="52476" y="39357"/>
                </a:lnTo>
                <a:cubicBezTo>
                  <a:pt x="59733" y="39357"/>
                  <a:pt x="65595" y="45220"/>
                  <a:pt x="65595" y="52476"/>
                </a:cubicBezTo>
                <a:cubicBezTo>
                  <a:pt x="65595" y="59733"/>
                  <a:pt x="59733" y="65595"/>
                  <a:pt x="52476" y="65595"/>
                </a:cubicBezTo>
                <a:lnTo>
                  <a:pt x="49197" y="65595"/>
                </a:lnTo>
                <a:cubicBezTo>
                  <a:pt x="36528" y="65595"/>
                  <a:pt x="26238" y="75886"/>
                  <a:pt x="26238" y="88554"/>
                </a:cubicBezTo>
                <a:lnTo>
                  <a:pt x="26238" y="91834"/>
                </a:lnTo>
                <a:lnTo>
                  <a:pt x="52476" y="91834"/>
                </a:lnTo>
                <a:cubicBezTo>
                  <a:pt x="66948" y="91834"/>
                  <a:pt x="78714" y="103600"/>
                  <a:pt x="78714" y="118072"/>
                </a:cubicBezTo>
                <a:lnTo>
                  <a:pt x="78714" y="144310"/>
                </a:lnTo>
                <a:cubicBezTo>
                  <a:pt x="78714" y="158782"/>
                  <a:pt x="66948" y="170548"/>
                  <a:pt x="52476" y="170548"/>
                </a:cubicBezTo>
                <a:lnTo>
                  <a:pt x="26238" y="170548"/>
                </a:lnTo>
                <a:cubicBezTo>
                  <a:pt x="11766" y="170548"/>
                  <a:pt x="0" y="158782"/>
                  <a:pt x="0" y="144310"/>
                </a:cubicBezTo>
                <a:lnTo>
                  <a:pt x="0" y="88554"/>
                </a:lnTo>
                <a:close/>
                <a:moveTo>
                  <a:pt x="104953" y="88554"/>
                </a:moveTo>
                <a:cubicBezTo>
                  <a:pt x="104953" y="61373"/>
                  <a:pt x="126968" y="39357"/>
                  <a:pt x="154149" y="39357"/>
                </a:cubicBezTo>
                <a:lnTo>
                  <a:pt x="157429" y="39357"/>
                </a:lnTo>
                <a:cubicBezTo>
                  <a:pt x="164685" y="39357"/>
                  <a:pt x="170548" y="45220"/>
                  <a:pt x="170548" y="52476"/>
                </a:cubicBezTo>
                <a:cubicBezTo>
                  <a:pt x="170548" y="59733"/>
                  <a:pt x="164685" y="65595"/>
                  <a:pt x="157429" y="65595"/>
                </a:cubicBezTo>
                <a:lnTo>
                  <a:pt x="154149" y="65595"/>
                </a:lnTo>
                <a:cubicBezTo>
                  <a:pt x="141481" y="65595"/>
                  <a:pt x="131191" y="75886"/>
                  <a:pt x="131191" y="88554"/>
                </a:cubicBezTo>
                <a:lnTo>
                  <a:pt x="131191" y="91834"/>
                </a:lnTo>
                <a:lnTo>
                  <a:pt x="157429" y="91834"/>
                </a:lnTo>
                <a:cubicBezTo>
                  <a:pt x="171901" y="91834"/>
                  <a:pt x="183667" y="103600"/>
                  <a:pt x="183667" y="118072"/>
                </a:cubicBezTo>
                <a:lnTo>
                  <a:pt x="183667" y="144310"/>
                </a:lnTo>
                <a:cubicBezTo>
                  <a:pt x="183667" y="158782"/>
                  <a:pt x="171901" y="170548"/>
                  <a:pt x="157429" y="170548"/>
                </a:cubicBezTo>
                <a:lnTo>
                  <a:pt x="131191" y="170548"/>
                </a:lnTo>
                <a:cubicBezTo>
                  <a:pt x="116719" y="170548"/>
                  <a:pt x="104953" y="158782"/>
                  <a:pt x="104953" y="144310"/>
                </a:cubicBezTo>
                <a:lnTo>
                  <a:pt x="104953" y="88554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70" name="Text 68"/>
          <p:cNvSpPr/>
          <p:nvPr/>
        </p:nvSpPr>
        <p:spPr>
          <a:xfrm>
            <a:off x="8620603" y="5897027"/>
            <a:ext cx="3131088" cy="402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4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"El sistema operativo es el intermediario entre el usuario y el hardware."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620603" y="6364941"/>
            <a:ext cx="3122341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 Tanenbaum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c1060d69e79b3b8a13cc38bddc43b31102a3f6a0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3B6B8C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14463"/>
            <a:ext cx="1666875" cy="428625"/>
          </a:xfrm>
          <a:custGeom>
            <a:avLst/>
            <a:gdLst/>
            <a:ahLst/>
            <a:cxnLst/>
            <a:rect l="l" t="t" r="r" b="b"/>
            <a:pathLst>
              <a:path w="1666875" h="428625">
                <a:moveTo>
                  <a:pt x="76201" y="0"/>
                </a:moveTo>
                <a:lnTo>
                  <a:pt x="1590674" y="0"/>
                </a:lnTo>
                <a:cubicBezTo>
                  <a:pt x="1632759" y="0"/>
                  <a:pt x="1666875" y="34116"/>
                  <a:pt x="1666875" y="76201"/>
                </a:cubicBezTo>
                <a:lnTo>
                  <a:pt x="1666875" y="352424"/>
                </a:lnTo>
                <a:cubicBezTo>
                  <a:pt x="1666875" y="394509"/>
                  <a:pt x="1632759" y="428625"/>
                  <a:pt x="159067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B6B8C">
              <a:alpha val="30196"/>
            </a:srgbClr>
          </a:solidFill>
          <a:ln w="12700">
            <a:solidFill>
              <a:srgbClr val="3B6B8C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81025" y="1543050"/>
            <a:ext cx="13644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135" kern="0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CAPÍTULO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76450"/>
            <a:ext cx="8877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 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Kernel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19550"/>
            <a:ext cx="86487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base física del sistema y el núcleo que coordina todos los recursos del computador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95300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0" name="Text 7"/>
          <p:cNvSpPr/>
          <p:nvPr/>
        </p:nvSpPr>
        <p:spPr>
          <a:xfrm>
            <a:off x="876300" y="5124450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Hardware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71514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985814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8073" y="2828"/>
                </a:moveTo>
                <a:cubicBezTo>
                  <a:pt x="58966" y="-1578"/>
                  <a:pt x="62865" y="-4762"/>
                  <a:pt x="67389" y="-4762"/>
                </a:cubicBezTo>
                <a:lnTo>
                  <a:pt x="85189" y="-4762"/>
                </a:lnTo>
                <a:cubicBezTo>
                  <a:pt x="89714" y="-4762"/>
                  <a:pt x="93613" y="-1578"/>
                  <a:pt x="94506" y="2828"/>
                </a:cubicBezTo>
                <a:lnTo>
                  <a:pt x="98822" y="23664"/>
                </a:lnTo>
                <a:cubicBezTo>
                  <a:pt x="103019" y="25450"/>
                  <a:pt x="106948" y="27742"/>
                  <a:pt x="110520" y="30450"/>
                </a:cubicBezTo>
                <a:lnTo>
                  <a:pt x="130701" y="23753"/>
                </a:lnTo>
                <a:cubicBezTo>
                  <a:pt x="134987" y="22324"/>
                  <a:pt x="139690" y="24110"/>
                  <a:pt x="141952" y="28039"/>
                </a:cubicBezTo>
                <a:lnTo>
                  <a:pt x="150852" y="43458"/>
                </a:lnTo>
                <a:cubicBezTo>
                  <a:pt x="153114" y="47387"/>
                  <a:pt x="152311" y="52328"/>
                  <a:pt x="148917" y="55334"/>
                </a:cubicBezTo>
                <a:lnTo>
                  <a:pt x="133052" y="69443"/>
                </a:lnTo>
                <a:cubicBezTo>
                  <a:pt x="133320" y="71646"/>
                  <a:pt x="133439" y="73908"/>
                  <a:pt x="133439" y="76200"/>
                </a:cubicBezTo>
                <a:cubicBezTo>
                  <a:pt x="133439" y="78492"/>
                  <a:pt x="133290" y="80754"/>
                  <a:pt x="133052" y="82957"/>
                </a:cubicBezTo>
                <a:lnTo>
                  <a:pt x="148947" y="97095"/>
                </a:lnTo>
                <a:cubicBezTo>
                  <a:pt x="152340" y="100102"/>
                  <a:pt x="153114" y="105073"/>
                  <a:pt x="150882" y="108972"/>
                </a:cubicBezTo>
                <a:lnTo>
                  <a:pt x="141982" y="124391"/>
                </a:lnTo>
                <a:cubicBezTo>
                  <a:pt x="139720" y="128290"/>
                  <a:pt x="135017" y="130106"/>
                  <a:pt x="130731" y="128677"/>
                </a:cubicBezTo>
                <a:lnTo>
                  <a:pt x="110550" y="121980"/>
                </a:lnTo>
                <a:cubicBezTo>
                  <a:pt x="106948" y="124688"/>
                  <a:pt x="103019" y="126950"/>
                  <a:pt x="98852" y="128766"/>
                </a:cubicBezTo>
                <a:lnTo>
                  <a:pt x="94565" y="149572"/>
                </a:lnTo>
                <a:cubicBezTo>
                  <a:pt x="93643" y="154007"/>
                  <a:pt x="89743" y="157163"/>
                  <a:pt x="85249" y="157163"/>
                </a:cubicBezTo>
                <a:lnTo>
                  <a:pt x="67449" y="157163"/>
                </a:lnTo>
                <a:cubicBezTo>
                  <a:pt x="62925" y="157163"/>
                  <a:pt x="59025" y="153978"/>
                  <a:pt x="58132" y="149572"/>
                </a:cubicBezTo>
                <a:lnTo>
                  <a:pt x="53846" y="128766"/>
                </a:lnTo>
                <a:cubicBezTo>
                  <a:pt x="49649" y="126980"/>
                  <a:pt x="45750" y="124688"/>
                  <a:pt x="42148" y="121980"/>
                </a:cubicBezTo>
                <a:lnTo>
                  <a:pt x="21878" y="128677"/>
                </a:lnTo>
                <a:cubicBezTo>
                  <a:pt x="17591" y="130106"/>
                  <a:pt x="12889" y="128320"/>
                  <a:pt x="10626" y="124391"/>
                </a:cubicBezTo>
                <a:lnTo>
                  <a:pt x="1726" y="108972"/>
                </a:lnTo>
                <a:cubicBezTo>
                  <a:pt x="-536" y="105043"/>
                  <a:pt x="268" y="100102"/>
                  <a:pt x="3661" y="97095"/>
                </a:cubicBezTo>
                <a:lnTo>
                  <a:pt x="19556" y="82957"/>
                </a:lnTo>
                <a:cubicBezTo>
                  <a:pt x="19288" y="80754"/>
                  <a:pt x="19169" y="78492"/>
                  <a:pt x="19169" y="76200"/>
                </a:cubicBezTo>
                <a:cubicBezTo>
                  <a:pt x="19169" y="73908"/>
                  <a:pt x="19318" y="71646"/>
                  <a:pt x="19556" y="69443"/>
                </a:cubicBezTo>
                <a:lnTo>
                  <a:pt x="3661" y="55305"/>
                </a:lnTo>
                <a:cubicBezTo>
                  <a:pt x="268" y="52298"/>
                  <a:pt x="-506" y="47327"/>
                  <a:pt x="1726" y="43428"/>
                </a:cubicBezTo>
                <a:lnTo>
                  <a:pt x="10626" y="28009"/>
                </a:lnTo>
                <a:cubicBezTo>
                  <a:pt x="12889" y="24080"/>
                  <a:pt x="17591" y="22294"/>
                  <a:pt x="21878" y="23723"/>
                </a:cubicBezTo>
                <a:lnTo>
                  <a:pt x="42059" y="30420"/>
                </a:lnTo>
                <a:cubicBezTo>
                  <a:pt x="45660" y="27712"/>
                  <a:pt x="49590" y="25450"/>
                  <a:pt x="53757" y="23634"/>
                </a:cubicBezTo>
                <a:lnTo>
                  <a:pt x="58073" y="2828"/>
                </a:lnTo>
                <a:close/>
                <a:moveTo>
                  <a:pt x="76289" y="100013"/>
                </a:moveTo>
                <a:cubicBezTo>
                  <a:pt x="84797" y="99981"/>
                  <a:pt x="92641" y="95412"/>
                  <a:pt x="96867" y="88029"/>
                </a:cubicBezTo>
                <a:cubicBezTo>
                  <a:pt x="101093" y="80645"/>
                  <a:pt x="101059" y="71568"/>
                  <a:pt x="96778" y="64216"/>
                </a:cubicBezTo>
                <a:cubicBezTo>
                  <a:pt x="92496" y="56865"/>
                  <a:pt x="84618" y="52356"/>
                  <a:pt x="76111" y="52387"/>
                </a:cubicBezTo>
                <a:cubicBezTo>
                  <a:pt x="67603" y="52419"/>
                  <a:pt x="59759" y="56988"/>
                  <a:pt x="55533" y="64371"/>
                </a:cubicBezTo>
                <a:cubicBezTo>
                  <a:pt x="51307" y="71755"/>
                  <a:pt x="51341" y="80832"/>
                  <a:pt x="55622" y="88184"/>
                </a:cubicBezTo>
                <a:cubicBezTo>
                  <a:pt x="59904" y="95535"/>
                  <a:pt x="67782" y="100044"/>
                  <a:pt x="76289" y="100013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3" name="Text 10"/>
          <p:cNvSpPr/>
          <p:nvPr/>
        </p:nvSpPr>
        <p:spPr>
          <a:xfrm>
            <a:off x="2366814" y="5124450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Kernel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101578" y="5067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225403" y="5181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6" name="Text 13"/>
          <p:cNvSpPr/>
          <p:nvPr/>
        </p:nvSpPr>
        <p:spPr>
          <a:xfrm>
            <a:off x="3596878" y="5124450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Recursos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390650" cy="352425"/>
          </a:xfrm>
          <a:custGeom>
            <a:avLst/>
            <a:gdLst/>
            <a:ahLst/>
            <a:cxnLst/>
            <a:rect l="l" t="t" r="r" b="b"/>
            <a:pathLst>
              <a:path w="1390650" h="352425">
                <a:moveTo>
                  <a:pt x="76201" y="0"/>
                </a:moveTo>
                <a:lnTo>
                  <a:pt x="1314449" y="0"/>
                </a:lnTo>
                <a:cubicBezTo>
                  <a:pt x="1356534" y="0"/>
                  <a:pt x="1390650" y="34116"/>
                  <a:pt x="1390650" y="76201"/>
                </a:cubicBezTo>
                <a:lnTo>
                  <a:pt x="1390650" y="276224"/>
                </a:lnTo>
                <a:cubicBezTo>
                  <a:pt x="1390650" y="318309"/>
                  <a:pt x="1356534" y="352425"/>
                  <a:pt x="1314449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 w="12700">
            <a:solidFill>
              <a:srgbClr val="3B6B8C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14359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3B6B8C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LA BASE FÍSICA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Hardware: La Base de Todo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7229475" cy="3724275"/>
          </a:xfrm>
          <a:custGeom>
            <a:avLst/>
            <a:gdLst/>
            <a:ahLst/>
            <a:cxnLst/>
            <a:rect l="l" t="t" r="r" b="b"/>
            <a:pathLst>
              <a:path w="7229475" h="3724275">
                <a:moveTo>
                  <a:pt x="114298" y="0"/>
                </a:moveTo>
                <a:lnTo>
                  <a:pt x="7115177" y="0"/>
                </a:lnTo>
                <a:cubicBezTo>
                  <a:pt x="7178260" y="0"/>
                  <a:pt x="7229475" y="51215"/>
                  <a:pt x="7229475" y="114298"/>
                </a:cubicBezTo>
                <a:lnTo>
                  <a:pt x="7229475" y="3609977"/>
                </a:lnTo>
                <a:cubicBezTo>
                  <a:pt x="7229475" y="3673060"/>
                  <a:pt x="7178260" y="3724275"/>
                  <a:pt x="7115177" y="3724275"/>
                </a:cubicBezTo>
                <a:lnTo>
                  <a:pt x="114298" y="3724275"/>
                </a:lnTo>
                <a:cubicBezTo>
                  <a:pt x="51215" y="3724275"/>
                  <a:pt x="0" y="3673060"/>
                  <a:pt x="0" y="360997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48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69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Componentes Fundamentales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5788" y="2052637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23900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0" name="Text 8"/>
          <p:cNvSpPr/>
          <p:nvPr/>
        </p:nvSpPr>
        <p:spPr>
          <a:xfrm>
            <a:off x="971550" y="2171700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CPU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4850" y="247650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Procesador central que ejecuta instrucciones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62412" y="2052637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200525" y="2209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40303"/>
                </a:lnTo>
                <a:cubicBezTo>
                  <a:pt x="0" y="42327"/>
                  <a:pt x="1310" y="44053"/>
                  <a:pt x="3006" y="45154"/>
                </a:cubicBezTo>
                <a:cubicBezTo>
                  <a:pt x="6935" y="47714"/>
                  <a:pt x="9525" y="52120"/>
                  <a:pt x="9525" y="57150"/>
                </a:cubicBezTo>
                <a:cubicBezTo>
                  <a:pt x="9525" y="62180"/>
                  <a:pt x="6935" y="66586"/>
                  <a:pt x="3006" y="69146"/>
                </a:cubicBezTo>
                <a:cubicBezTo>
                  <a:pt x="1310" y="70247"/>
                  <a:pt x="0" y="71973"/>
                  <a:pt x="0" y="73997"/>
                </a:cubicBezTo>
                <a:lnTo>
                  <a:pt x="0" y="90488"/>
                </a:lnTo>
                <a:lnTo>
                  <a:pt x="152400" y="90488"/>
                </a:lnTo>
                <a:lnTo>
                  <a:pt x="152400" y="73997"/>
                </a:lnTo>
                <a:cubicBezTo>
                  <a:pt x="152400" y="71973"/>
                  <a:pt x="151090" y="70247"/>
                  <a:pt x="149394" y="69146"/>
                </a:cubicBezTo>
                <a:cubicBezTo>
                  <a:pt x="145465" y="66586"/>
                  <a:pt x="142875" y="62180"/>
                  <a:pt x="142875" y="57150"/>
                </a:cubicBezTo>
                <a:cubicBezTo>
                  <a:pt x="142875" y="52120"/>
                  <a:pt x="145465" y="47714"/>
                  <a:pt x="149394" y="45154"/>
                </a:cubicBezTo>
                <a:cubicBezTo>
                  <a:pt x="151090" y="44053"/>
                  <a:pt x="152400" y="42327"/>
                  <a:pt x="152400" y="40303"/>
                </a:cubicBezTo>
                <a:lnTo>
                  <a:pt x="152400" y="38100"/>
                </a:lnTo>
                <a:cubicBezTo>
                  <a:pt x="152400" y="27593"/>
                  <a:pt x="143857" y="19050"/>
                  <a:pt x="133350" y="19050"/>
                </a:cubicBezTo>
                <a:lnTo>
                  <a:pt x="19050" y="19050"/>
                </a:lnTo>
                <a:close/>
                <a:moveTo>
                  <a:pt x="152400" y="123825"/>
                </a:moveTo>
                <a:lnTo>
                  <a:pt x="152400" y="104775"/>
                </a:lnTo>
                <a:lnTo>
                  <a:pt x="0" y="104775"/>
                </a:lnTo>
                <a:lnTo>
                  <a:pt x="0" y="123825"/>
                </a:lnTo>
                <a:cubicBezTo>
                  <a:pt x="0" y="129094"/>
                  <a:pt x="4256" y="133350"/>
                  <a:pt x="9525" y="133350"/>
                </a:cubicBezTo>
                <a:lnTo>
                  <a:pt x="28575" y="133350"/>
                </a:lnTo>
                <a:lnTo>
                  <a:pt x="28575" y="126206"/>
                </a:lnTo>
                <a:cubicBezTo>
                  <a:pt x="28575" y="122247"/>
                  <a:pt x="31760" y="119062"/>
                  <a:pt x="35719" y="119062"/>
                </a:cubicBezTo>
                <a:cubicBezTo>
                  <a:pt x="39678" y="119062"/>
                  <a:pt x="42863" y="122247"/>
                  <a:pt x="42863" y="126206"/>
                </a:cubicBezTo>
                <a:lnTo>
                  <a:pt x="42863" y="133350"/>
                </a:lnTo>
                <a:lnTo>
                  <a:pt x="69056" y="133350"/>
                </a:lnTo>
                <a:lnTo>
                  <a:pt x="69056" y="126206"/>
                </a:lnTo>
                <a:cubicBezTo>
                  <a:pt x="69056" y="122247"/>
                  <a:pt x="72241" y="119062"/>
                  <a:pt x="76200" y="119062"/>
                </a:cubicBezTo>
                <a:cubicBezTo>
                  <a:pt x="80159" y="119062"/>
                  <a:pt x="83344" y="122247"/>
                  <a:pt x="83344" y="126206"/>
                </a:cubicBezTo>
                <a:lnTo>
                  <a:pt x="83344" y="133350"/>
                </a:lnTo>
                <a:lnTo>
                  <a:pt x="109537" y="133350"/>
                </a:lnTo>
                <a:lnTo>
                  <a:pt x="109537" y="126206"/>
                </a:lnTo>
                <a:cubicBezTo>
                  <a:pt x="109537" y="122247"/>
                  <a:pt x="112722" y="119062"/>
                  <a:pt x="116681" y="119062"/>
                </a:cubicBezTo>
                <a:cubicBezTo>
                  <a:pt x="120640" y="119062"/>
                  <a:pt x="123825" y="122247"/>
                  <a:pt x="123825" y="126206"/>
                </a:cubicBezTo>
                <a:lnTo>
                  <a:pt x="123825" y="133350"/>
                </a:ln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lose/>
                <a:moveTo>
                  <a:pt x="47625" y="47625"/>
                </a:moveTo>
                <a:lnTo>
                  <a:pt x="47625" y="66675"/>
                </a:lnTo>
                <a:cubicBezTo>
                  <a:pt x="47625" y="71944"/>
                  <a:pt x="43369" y="76200"/>
                  <a:pt x="38100" y="76200"/>
                </a:cubicBezTo>
                <a:cubicBezTo>
                  <a:pt x="32831" y="76200"/>
                  <a:pt x="28575" y="71944"/>
                  <a:pt x="28575" y="66675"/>
                </a:cubicBezTo>
                <a:lnTo>
                  <a:pt x="28575" y="47625"/>
                </a:lnTo>
                <a:cubicBezTo>
                  <a:pt x="28575" y="42356"/>
                  <a:pt x="32831" y="38100"/>
                  <a:pt x="38100" y="38100"/>
                </a:cubicBezTo>
                <a:cubicBezTo>
                  <a:pt x="43369" y="38100"/>
                  <a:pt x="47625" y="42356"/>
                  <a:pt x="47625" y="47625"/>
                </a:cubicBezTo>
                <a:close/>
                <a:moveTo>
                  <a:pt x="85725" y="47625"/>
                </a:moveTo>
                <a:lnTo>
                  <a:pt x="85725" y="66675"/>
                </a:lnTo>
                <a:cubicBezTo>
                  <a:pt x="85725" y="71944"/>
                  <a:pt x="81469" y="76200"/>
                  <a:pt x="76200" y="76200"/>
                </a:cubicBezTo>
                <a:cubicBezTo>
                  <a:pt x="70931" y="76200"/>
                  <a:pt x="66675" y="71944"/>
                  <a:pt x="66675" y="66675"/>
                </a:cubicBezTo>
                <a:lnTo>
                  <a:pt x="66675" y="47625"/>
                </a:lnTo>
                <a:cubicBezTo>
                  <a:pt x="66675" y="42356"/>
                  <a:pt x="70931" y="38100"/>
                  <a:pt x="76200" y="38100"/>
                </a:cubicBezTo>
                <a:cubicBezTo>
                  <a:pt x="81469" y="38100"/>
                  <a:pt x="85725" y="42356"/>
                  <a:pt x="85725" y="47625"/>
                </a:cubicBezTo>
                <a:close/>
                <a:moveTo>
                  <a:pt x="123825" y="47625"/>
                </a:moveTo>
                <a:lnTo>
                  <a:pt x="123825" y="66675"/>
                </a:lnTo>
                <a:cubicBezTo>
                  <a:pt x="123825" y="71944"/>
                  <a:pt x="119569" y="76200"/>
                  <a:pt x="114300" y="76200"/>
                </a:cubicBezTo>
                <a:cubicBezTo>
                  <a:pt x="109031" y="76200"/>
                  <a:pt x="104775" y="71944"/>
                  <a:pt x="104775" y="66675"/>
                </a:cubicBezTo>
                <a:lnTo>
                  <a:pt x="104775" y="47625"/>
                </a:lnTo>
                <a:cubicBezTo>
                  <a:pt x="104775" y="42356"/>
                  <a:pt x="109031" y="38100"/>
                  <a:pt x="114300" y="38100"/>
                </a:cubicBezTo>
                <a:cubicBezTo>
                  <a:pt x="119569" y="38100"/>
                  <a:pt x="123825" y="42356"/>
                  <a:pt x="123825" y="4762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4448175" y="2171700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RAM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81475" y="247650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Memoria volátil de acceso rápido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5788" y="2909888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3425" y="3067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77420"/>
                </a:lnTo>
                <a:cubicBezTo>
                  <a:pt x="5388" y="73640"/>
                  <a:pt x="11966" y="71438"/>
                  <a:pt x="19050" y="71438"/>
                </a:cubicBezTo>
                <a:lnTo>
                  <a:pt x="114300" y="71438"/>
                </a:lnTo>
                <a:cubicBezTo>
                  <a:pt x="121384" y="71438"/>
                  <a:pt x="127962" y="73640"/>
                  <a:pt x="133350" y="77420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133350" y="104775"/>
                </a:move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lose/>
                <a:moveTo>
                  <a:pt x="66675" y="114300"/>
                </a:moveTo>
                <a:cubicBezTo>
                  <a:pt x="66675" y="109043"/>
                  <a:pt x="70943" y="104775"/>
                  <a:pt x="76200" y="104775"/>
                </a:cubicBezTo>
                <a:cubicBezTo>
                  <a:pt x="81457" y="104775"/>
                  <a:pt x="85725" y="109043"/>
                  <a:pt x="85725" y="114300"/>
                </a:cubicBezTo>
                <a:cubicBezTo>
                  <a:pt x="85725" y="119557"/>
                  <a:pt x="81457" y="123825"/>
                  <a:pt x="76200" y="123825"/>
                </a:cubicBezTo>
                <a:cubicBezTo>
                  <a:pt x="70943" y="123825"/>
                  <a:pt x="66675" y="119557"/>
                  <a:pt x="66675" y="114300"/>
                </a:cubicBezTo>
                <a:close/>
                <a:moveTo>
                  <a:pt x="104775" y="104775"/>
                </a:moveTo>
                <a:cubicBezTo>
                  <a:pt x="110032" y="104775"/>
                  <a:pt x="114300" y="109043"/>
                  <a:pt x="114300" y="114300"/>
                </a:cubicBezTo>
                <a:cubicBezTo>
                  <a:pt x="114300" y="119557"/>
                  <a:pt x="110032" y="123825"/>
                  <a:pt x="104775" y="123825"/>
                </a:cubicBezTo>
                <a:cubicBezTo>
                  <a:pt x="99518" y="123825"/>
                  <a:pt x="95250" y="119557"/>
                  <a:pt x="95250" y="114300"/>
                </a:cubicBezTo>
                <a:cubicBezTo>
                  <a:pt x="95250" y="109043"/>
                  <a:pt x="99518" y="104775"/>
                  <a:pt x="104775" y="10477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8" name="Text 16"/>
          <p:cNvSpPr/>
          <p:nvPr/>
        </p:nvSpPr>
        <p:spPr>
          <a:xfrm>
            <a:off x="971550" y="3028950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Disco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4850" y="333375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Almacenamiento persistente (HDD/SSD)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62412" y="2909888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200525" y="3067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04775"/>
                </a:lnTo>
                <a:cubicBezTo>
                  <a:pt x="0" y="115282"/>
                  <a:pt x="8543" y="123825"/>
                  <a:pt x="19050" y="123825"/>
                </a:cubicBezTo>
                <a:lnTo>
                  <a:pt x="61912" y="123825"/>
                </a:lnTo>
                <a:lnTo>
                  <a:pt x="57150" y="138113"/>
                </a:lnTo>
                <a:lnTo>
                  <a:pt x="35719" y="138113"/>
                </a:lnTo>
                <a:cubicBezTo>
                  <a:pt x="31760" y="138113"/>
                  <a:pt x="28575" y="141297"/>
                  <a:pt x="28575" y="145256"/>
                </a:cubicBezTo>
                <a:cubicBezTo>
                  <a:pt x="28575" y="149215"/>
                  <a:pt x="31760" y="152400"/>
                  <a:pt x="35719" y="152400"/>
                </a:cubicBezTo>
                <a:lnTo>
                  <a:pt x="116681" y="152400"/>
                </a:lnTo>
                <a:cubicBezTo>
                  <a:pt x="120640" y="152400"/>
                  <a:pt x="123825" y="149215"/>
                  <a:pt x="123825" y="145256"/>
                </a:cubicBezTo>
                <a:cubicBezTo>
                  <a:pt x="123825" y="141297"/>
                  <a:pt x="120640" y="138113"/>
                  <a:pt x="116681" y="138113"/>
                </a:cubicBezTo>
                <a:lnTo>
                  <a:pt x="95250" y="138113"/>
                </a:lnTo>
                <a:lnTo>
                  <a:pt x="90488" y="123825"/>
                </a:lnTo>
                <a:lnTo>
                  <a:pt x="133350" y="123825"/>
                </a:lnTo>
                <a:cubicBezTo>
                  <a:pt x="143857" y="123825"/>
                  <a:pt x="152400" y="115282"/>
                  <a:pt x="152400" y="104775"/>
                </a:cubicBezTo>
                <a:lnTo>
                  <a:pt x="152400" y="28575"/>
                </a:lnTo>
                <a:cubicBezTo>
                  <a:pt x="152400" y="18068"/>
                  <a:pt x="143857" y="9525"/>
                  <a:pt x="133350" y="9525"/>
                </a:cubicBezTo>
                <a:lnTo>
                  <a:pt x="19050" y="9525"/>
                </a:lnTo>
                <a:close/>
                <a:moveTo>
                  <a:pt x="28575" y="28575"/>
                </a:move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85725"/>
                </a:lnTo>
                <a:cubicBezTo>
                  <a:pt x="133350" y="90994"/>
                  <a:pt x="129094" y="95250"/>
                  <a:pt x="123825" y="95250"/>
                </a:cubicBezTo>
                <a:lnTo>
                  <a:pt x="28575" y="95250"/>
                </a:lnTo>
                <a:cubicBezTo>
                  <a:pt x="23306" y="95250"/>
                  <a:pt x="19050" y="90994"/>
                  <a:pt x="19050" y="85725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2" name="Text 20"/>
          <p:cNvSpPr/>
          <p:nvPr/>
        </p:nvSpPr>
        <p:spPr>
          <a:xfrm>
            <a:off x="4448175" y="3028950"/>
            <a:ext cx="40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GPU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181475" y="333375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Procesamiento gráfico y paralelo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85788" y="3767138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14375" y="39243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73819" y="26194"/>
                </a:moveTo>
                <a:lnTo>
                  <a:pt x="97631" y="26194"/>
                </a:lnTo>
                <a:lnTo>
                  <a:pt x="97631" y="40481"/>
                </a:lnTo>
                <a:lnTo>
                  <a:pt x="73819" y="40481"/>
                </a:lnTo>
                <a:lnTo>
                  <a:pt x="73819" y="26194"/>
                </a:lnTo>
                <a:close/>
                <a:moveTo>
                  <a:pt x="71438" y="9525"/>
                </a:moveTo>
                <a:cubicBezTo>
                  <a:pt x="63550" y="9525"/>
                  <a:pt x="57150" y="15925"/>
                  <a:pt x="57150" y="23813"/>
                </a:cubicBezTo>
                <a:lnTo>
                  <a:pt x="57150" y="42863"/>
                </a:lnTo>
                <a:cubicBezTo>
                  <a:pt x="57150" y="50750"/>
                  <a:pt x="63550" y="57150"/>
                  <a:pt x="71438" y="57150"/>
                </a:cubicBezTo>
                <a:lnTo>
                  <a:pt x="76200" y="57150"/>
                </a:lnTo>
                <a:lnTo>
                  <a:pt x="7620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38100" y="85725"/>
                </a:lnTo>
                <a:lnTo>
                  <a:pt x="38100" y="95250"/>
                </a:lnTo>
                <a:lnTo>
                  <a:pt x="33338" y="95250"/>
                </a:lnTo>
                <a:cubicBezTo>
                  <a:pt x="25450" y="95250"/>
                  <a:pt x="19050" y="101650"/>
                  <a:pt x="19050" y="109537"/>
                </a:cubicBezTo>
                <a:lnTo>
                  <a:pt x="19050" y="128588"/>
                </a:lnTo>
                <a:cubicBezTo>
                  <a:pt x="19050" y="136475"/>
                  <a:pt x="25450" y="142875"/>
                  <a:pt x="33338" y="142875"/>
                </a:cubicBezTo>
                <a:lnTo>
                  <a:pt x="61912" y="142875"/>
                </a:lnTo>
                <a:cubicBezTo>
                  <a:pt x="69800" y="142875"/>
                  <a:pt x="76200" y="136475"/>
                  <a:pt x="76200" y="128588"/>
                </a:cubicBezTo>
                <a:lnTo>
                  <a:pt x="76200" y="109537"/>
                </a:lnTo>
                <a:cubicBezTo>
                  <a:pt x="76200" y="101650"/>
                  <a:pt x="69800" y="95250"/>
                  <a:pt x="61912" y="95250"/>
                </a:cubicBezTo>
                <a:lnTo>
                  <a:pt x="57150" y="95250"/>
                </a:lnTo>
                <a:lnTo>
                  <a:pt x="57150" y="85725"/>
                </a:lnTo>
                <a:lnTo>
                  <a:pt x="114300" y="85725"/>
                </a:lnTo>
                <a:lnTo>
                  <a:pt x="114300" y="95250"/>
                </a:lnTo>
                <a:lnTo>
                  <a:pt x="109537" y="95250"/>
                </a:lnTo>
                <a:cubicBezTo>
                  <a:pt x="101650" y="95250"/>
                  <a:pt x="95250" y="101650"/>
                  <a:pt x="95250" y="109537"/>
                </a:cubicBezTo>
                <a:lnTo>
                  <a:pt x="95250" y="128588"/>
                </a:lnTo>
                <a:cubicBezTo>
                  <a:pt x="95250" y="136475"/>
                  <a:pt x="101650" y="142875"/>
                  <a:pt x="109537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109537"/>
                </a:lnTo>
                <a:cubicBezTo>
                  <a:pt x="152400" y="101650"/>
                  <a:pt x="146000" y="95250"/>
                  <a:pt x="138113" y="95250"/>
                </a:cubicBezTo>
                <a:lnTo>
                  <a:pt x="133350" y="95250"/>
                </a:lnTo>
                <a:lnTo>
                  <a:pt x="133350" y="85725"/>
                </a:lnTo>
                <a:lnTo>
                  <a:pt x="161925" y="85725"/>
                </a:lnTo>
                <a:cubicBezTo>
                  <a:pt x="167194" y="85725"/>
                  <a:pt x="171450" y="81469"/>
                  <a:pt x="171450" y="76200"/>
                </a:cubicBezTo>
                <a:cubicBezTo>
                  <a:pt x="171450" y="70931"/>
                  <a:pt x="167194" y="66675"/>
                  <a:pt x="161925" y="66675"/>
                </a:cubicBezTo>
                <a:lnTo>
                  <a:pt x="95250" y="66675"/>
                </a:lnTo>
                <a:lnTo>
                  <a:pt x="95250" y="57150"/>
                </a:lnTo>
                <a:lnTo>
                  <a:pt x="100013" y="57150"/>
                </a:lnTo>
                <a:cubicBezTo>
                  <a:pt x="107900" y="57150"/>
                  <a:pt x="114300" y="50750"/>
                  <a:pt x="114300" y="42863"/>
                </a:cubicBezTo>
                <a:lnTo>
                  <a:pt x="114300" y="23813"/>
                </a:lnTo>
                <a:cubicBezTo>
                  <a:pt x="114300" y="15925"/>
                  <a:pt x="107900" y="9525"/>
                  <a:pt x="100013" y="9525"/>
                </a:cubicBezTo>
                <a:lnTo>
                  <a:pt x="71438" y="9525"/>
                </a:lnTo>
                <a:close/>
                <a:moveTo>
                  <a:pt x="133350" y="111919"/>
                </a:moveTo>
                <a:lnTo>
                  <a:pt x="135731" y="111919"/>
                </a:lnTo>
                <a:lnTo>
                  <a:pt x="135731" y="126206"/>
                </a:lnTo>
                <a:lnTo>
                  <a:pt x="111919" y="126206"/>
                </a:lnTo>
                <a:lnTo>
                  <a:pt x="111919" y="111919"/>
                </a:lnTo>
                <a:lnTo>
                  <a:pt x="133350" y="111919"/>
                </a:lnTo>
                <a:close/>
                <a:moveTo>
                  <a:pt x="57150" y="111919"/>
                </a:moveTo>
                <a:lnTo>
                  <a:pt x="59531" y="111919"/>
                </a:lnTo>
                <a:lnTo>
                  <a:pt x="59531" y="126206"/>
                </a:lnTo>
                <a:lnTo>
                  <a:pt x="35719" y="126206"/>
                </a:lnTo>
                <a:lnTo>
                  <a:pt x="35719" y="111919"/>
                </a:lnTo>
                <a:lnTo>
                  <a:pt x="57150" y="111919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6" name="Text 24"/>
          <p:cNvSpPr/>
          <p:nvPr/>
        </p:nvSpPr>
        <p:spPr>
          <a:xfrm>
            <a:off x="971550" y="3886200"/>
            <a:ext cx="1162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Tarjeta de Red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4850" y="419100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Conectividad Ethernet/WiFi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62412" y="3767138"/>
            <a:ext cx="3352800" cy="733425"/>
          </a:xfrm>
          <a:custGeom>
            <a:avLst/>
            <a:gdLst/>
            <a:ahLst/>
            <a:cxnLst/>
            <a:rect l="l" t="t" r="r" b="b"/>
            <a:pathLst>
              <a:path w="3352800" h="733425">
                <a:moveTo>
                  <a:pt x="76203" y="0"/>
                </a:moveTo>
                <a:lnTo>
                  <a:pt x="3276597" y="0"/>
                </a:lnTo>
                <a:cubicBezTo>
                  <a:pt x="3318655" y="0"/>
                  <a:pt x="3352800" y="34145"/>
                  <a:pt x="3352800" y="76203"/>
                </a:cubicBezTo>
                <a:lnTo>
                  <a:pt x="3352800" y="657222"/>
                </a:lnTo>
                <a:cubicBezTo>
                  <a:pt x="3352800" y="699280"/>
                  <a:pt x="3318655" y="733425"/>
                  <a:pt x="3276597" y="733425"/>
                </a:cubicBezTo>
                <a:lnTo>
                  <a:pt x="76203" y="733425"/>
                </a:lnTo>
                <a:cubicBezTo>
                  <a:pt x="34145" y="733425"/>
                  <a:pt x="0" y="699280"/>
                  <a:pt x="0" y="657222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191000" y="39243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9050" y="19050"/>
                </a:moveTo>
                <a:cubicBezTo>
                  <a:pt x="8543" y="19050"/>
                  <a:pt x="0" y="27593"/>
                  <a:pt x="0" y="38100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52400" y="133350"/>
                </a:lnTo>
                <a:cubicBezTo>
                  <a:pt x="162907" y="133350"/>
                  <a:pt x="171450" y="124807"/>
                  <a:pt x="171450" y="114300"/>
                </a:cubicBezTo>
                <a:lnTo>
                  <a:pt x="171450" y="38100"/>
                </a:lnTo>
                <a:cubicBezTo>
                  <a:pt x="171450" y="27593"/>
                  <a:pt x="162907" y="19050"/>
                  <a:pt x="152400" y="19050"/>
                </a:cubicBezTo>
                <a:lnTo>
                  <a:pt x="19050" y="19050"/>
                </a:lnTo>
                <a:close/>
                <a:moveTo>
                  <a:pt x="23813" y="38100"/>
                </a:moveTo>
                <a:lnTo>
                  <a:pt x="33338" y="38100"/>
                </a:lnTo>
                <a:cubicBezTo>
                  <a:pt x="35957" y="38100"/>
                  <a:pt x="38100" y="40243"/>
                  <a:pt x="38100" y="42863"/>
                </a:cubicBezTo>
                <a:lnTo>
                  <a:pt x="38100" y="52388"/>
                </a:lnTo>
                <a:cubicBezTo>
                  <a:pt x="38100" y="55007"/>
                  <a:pt x="35957" y="57150"/>
                  <a:pt x="33338" y="57150"/>
                </a:cubicBezTo>
                <a:lnTo>
                  <a:pt x="23813" y="57150"/>
                </a:lnTo>
                <a:cubicBezTo>
                  <a:pt x="21193" y="57150"/>
                  <a:pt x="19050" y="55007"/>
                  <a:pt x="19050" y="52388"/>
                </a:cubicBezTo>
                <a:lnTo>
                  <a:pt x="19050" y="42863"/>
                </a:lnTo>
                <a:cubicBezTo>
                  <a:pt x="19050" y="40243"/>
                  <a:pt x="21193" y="38100"/>
                  <a:pt x="23813" y="38100"/>
                </a:cubicBezTo>
                <a:close/>
                <a:moveTo>
                  <a:pt x="19050" y="71438"/>
                </a:moveTo>
                <a:cubicBezTo>
                  <a:pt x="19050" y="68818"/>
                  <a:pt x="21193" y="66675"/>
                  <a:pt x="23813" y="66675"/>
                </a:cubicBezTo>
                <a:lnTo>
                  <a:pt x="33338" y="66675"/>
                </a:lnTo>
                <a:cubicBezTo>
                  <a:pt x="35957" y="66675"/>
                  <a:pt x="38100" y="68818"/>
                  <a:pt x="38100" y="71438"/>
                </a:cubicBezTo>
                <a:lnTo>
                  <a:pt x="38100" y="80962"/>
                </a:lnTo>
                <a:cubicBezTo>
                  <a:pt x="38100" y="83582"/>
                  <a:pt x="35957" y="85725"/>
                  <a:pt x="33338" y="85725"/>
                </a:cubicBezTo>
                <a:lnTo>
                  <a:pt x="23813" y="85725"/>
                </a:lnTo>
                <a:cubicBezTo>
                  <a:pt x="21193" y="85725"/>
                  <a:pt x="19050" y="83582"/>
                  <a:pt x="19050" y="80962"/>
                </a:cubicBezTo>
                <a:lnTo>
                  <a:pt x="19050" y="71438"/>
                </a:lnTo>
                <a:close/>
                <a:moveTo>
                  <a:pt x="52388" y="38100"/>
                </a:moveTo>
                <a:lnTo>
                  <a:pt x="61912" y="38100"/>
                </a:lnTo>
                <a:cubicBezTo>
                  <a:pt x="64532" y="38100"/>
                  <a:pt x="66675" y="40243"/>
                  <a:pt x="66675" y="42863"/>
                </a:cubicBezTo>
                <a:lnTo>
                  <a:pt x="66675" y="52388"/>
                </a:lnTo>
                <a:cubicBezTo>
                  <a:pt x="66675" y="55007"/>
                  <a:pt x="64532" y="57150"/>
                  <a:pt x="61912" y="57150"/>
                </a:cubicBezTo>
                <a:lnTo>
                  <a:pt x="52388" y="57150"/>
                </a:lnTo>
                <a:cubicBezTo>
                  <a:pt x="49768" y="57150"/>
                  <a:pt x="47625" y="55007"/>
                  <a:pt x="47625" y="52388"/>
                </a:cubicBezTo>
                <a:lnTo>
                  <a:pt x="47625" y="42863"/>
                </a:lnTo>
                <a:cubicBezTo>
                  <a:pt x="47625" y="40243"/>
                  <a:pt x="49768" y="38100"/>
                  <a:pt x="52388" y="38100"/>
                </a:cubicBezTo>
                <a:close/>
                <a:moveTo>
                  <a:pt x="47625" y="71438"/>
                </a:moveTo>
                <a:cubicBezTo>
                  <a:pt x="47625" y="68818"/>
                  <a:pt x="49768" y="66675"/>
                  <a:pt x="52388" y="66675"/>
                </a:cubicBezTo>
                <a:lnTo>
                  <a:pt x="61912" y="66675"/>
                </a:lnTo>
                <a:cubicBezTo>
                  <a:pt x="64532" y="66675"/>
                  <a:pt x="66675" y="68818"/>
                  <a:pt x="66675" y="71438"/>
                </a:cubicBezTo>
                <a:lnTo>
                  <a:pt x="66675" y="80962"/>
                </a:lnTo>
                <a:cubicBezTo>
                  <a:pt x="66675" y="83582"/>
                  <a:pt x="64532" y="85725"/>
                  <a:pt x="61912" y="85725"/>
                </a:cubicBezTo>
                <a:lnTo>
                  <a:pt x="52388" y="85725"/>
                </a:lnTo>
                <a:cubicBezTo>
                  <a:pt x="49768" y="85725"/>
                  <a:pt x="47625" y="83582"/>
                  <a:pt x="47625" y="80962"/>
                </a:cubicBezTo>
                <a:lnTo>
                  <a:pt x="47625" y="71438"/>
                </a:lnTo>
                <a:close/>
                <a:moveTo>
                  <a:pt x="52388" y="95250"/>
                </a:moveTo>
                <a:lnTo>
                  <a:pt x="119062" y="95250"/>
                </a:lnTo>
                <a:cubicBezTo>
                  <a:pt x="121682" y="95250"/>
                  <a:pt x="123825" y="97393"/>
                  <a:pt x="123825" y="100013"/>
                </a:cubicBezTo>
                <a:lnTo>
                  <a:pt x="123825" y="109537"/>
                </a:lnTo>
                <a:cubicBezTo>
                  <a:pt x="123825" y="112157"/>
                  <a:pt x="121682" y="114300"/>
                  <a:pt x="119062" y="114300"/>
                </a:cubicBezTo>
                <a:lnTo>
                  <a:pt x="52388" y="114300"/>
                </a:lnTo>
                <a:cubicBezTo>
                  <a:pt x="49768" y="114300"/>
                  <a:pt x="47625" y="112157"/>
                  <a:pt x="47625" y="109537"/>
                </a:cubicBezTo>
                <a:lnTo>
                  <a:pt x="47625" y="100013"/>
                </a:lnTo>
                <a:cubicBezTo>
                  <a:pt x="47625" y="97393"/>
                  <a:pt x="49768" y="95250"/>
                  <a:pt x="52388" y="95250"/>
                </a:cubicBezTo>
                <a:close/>
                <a:moveTo>
                  <a:pt x="76200" y="42863"/>
                </a:moveTo>
                <a:cubicBezTo>
                  <a:pt x="76200" y="40243"/>
                  <a:pt x="78343" y="38100"/>
                  <a:pt x="80962" y="38100"/>
                </a:cubicBezTo>
                <a:lnTo>
                  <a:pt x="90488" y="38100"/>
                </a:lnTo>
                <a:cubicBezTo>
                  <a:pt x="93107" y="38100"/>
                  <a:pt x="95250" y="40243"/>
                  <a:pt x="95250" y="42863"/>
                </a:cubicBezTo>
                <a:lnTo>
                  <a:pt x="95250" y="52388"/>
                </a:lnTo>
                <a:cubicBezTo>
                  <a:pt x="95250" y="55007"/>
                  <a:pt x="93107" y="57150"/>
                  <a:pt x="90488" y="57150"/>
                </a:cubicBezTo>
                <a:lnTo>
                  <a:pt x="80962" y="57150"/>
                </a:lnTo>
                <a:cubicBezTo>
                  <a:pt x="78343" y="57150"/>
                  <a:pt x="76200" y="55007"/>
                  <a:pt x="76200" y="52388"/>
                </a:cubicBezTo>
                <a:lnTo>
                  <a:pt x="76200" y="42863"/>
                </a:lnTo>
                <a:close/>
                <a:moveTo>
                  <a:pt x="80962" y="66675"/>
                </a:moveTo>
                <a:lnTo>
                  <a:pt x="90488" y="66675"/>
                </a:lnTo>
                <a:cubicBezTo>
                  <a:pt x="93107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3107" y="85725"/>
                  <a:pt x="90488" y="85725"/>
                </a:cubicBezTo>
                <a:lnTo>
                  <a:pt x="80962" y="85725"/>
                </a:lnTo>
                <a:cubicBezTo>
                  <a:pt x="78343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8343" y="66675"/>
                  <a:pt x="80962" y="66675"/>
                </a:cubicBezTo>
                <a:close/>
                <a:moveTo>
                  <a:pt x="104775" y="42863"/>
                </a:moveTo>
                <a:cubicBezTo>
                  <a:pt x="104775" y="40243"/>
                  <a:pt x="106918" y="38100"/>
                  <a:pt x="109537" y="38100"/>
                </a:cubicBezTo>
                <a:lnTo>
                  <a:pt x="119062" y="38100"/>
                </a:lnTo>
                <a:cubicBezTo>
                  <a:pt x="121682" y="38100"/>
                  <a:pt x="123825" y="40243"/>
                  <a:pt x="123825" y="42863"/>
                </a:cubicBezTo>
                <a:lnTo>
                  <a:pt x="123825" y="52388"/>
                </a:lnTo>
                <a:cubicBezTo>
                  <a:pt x="123825" y="55007"/>
                  <a:pt x="121682" y="57150"/>
                  <a:pt x="119062" y="57150"/>
                </a:cubicBezTo>
                <a:lnTo>
                  <a:pt x="109537" y="57150"/>
                </a:lnTo>
                <a:cubicBezTo>
                  <a:pt x="106918" y="57150"/>
                  <a:pt x="104775" y="55007"/>
                  <a:pt x="104775" y="52388"/>
                </a:cubicBezTo>
                <a:lnTo>
                  <a:pt x="104775" y="42863"/>
                </a:lnTo>
                <a:close/>
                <a:moveTo>
                  <a:pt x="109537" y="66675"/>
                </a:moveTo>
                <a:lnTo>
                  <a:pt x="119062" y="66675"/>
                </a:lnTo>
                <a:cubicBezTo>
                  <a:pt x="121682" y="66675"/>
                  <a:pt x="123825" y="68818"/>
                  <a:pt x="123825" y="71438"/>
                </a:cubicBezTo>
                <a:lnTo>
                  <a:pt x="123825" y="80962"/>
                </a:lnTo>
                <a:cubicBezTo>
                  <a:pt x="123825" y="83582"/>
                  <a:pt x="121682" y="85725"/>
                  <a:pt x="119062" y="85725"/>
                </a:cubicBezTo>
                <a:lnTo>
                  <a:pt x="109537" y="85725"/>
                </a:lnTo>
                <a:cubicBezTo>
                  <a:pt x="106918" y="85725"/>
                  <a:pt x="104775" y="83582"/>
                  <a:pt x="104775" y="80962"/>
                </a:cubicBezTo>
                <a:lnTo>
                  <a:pt x="104775" y="71438"/>
                </a:lnTo>
                <a:cubicBezTo>
                  <a:pt x="104775" y="68818"/>
                  <a:pt x="106918" y="66675"/>
                  <a:pt x="109537" y="66675"/>
                </a:cubicBezTo>
                <a:close/>
                <a:moveTo>
                  <a:pt x="133350" y="42863"/>
                </a:moveTo>
                <a:cubicBezTo>
                  <a:pt x="133350" y="40243"/>
                  <a:pt x="135493" y="38100"/>
                  <a:pt x="138113" y="38100"/>
                </a:cubicBezTo>
                <a:lnTo>
                  <a:pt x="147638" y="38100"/>
                </a:lnTo>
                <a:cubicBezTo>
                  <a:pt x="150257" y="38100"/>
                  <a:pt x="152400" y="40243"/>
                  <a:pt x="152400" y="42863"/>
                </a:cubicBezTo>
                <a:lnTo>
                  <a:pt x="152400" y="52388"/>
                </a:lnTo>
                <a:cubicBezTo>
                  <a:pt x="152400" y="55007"/>
                  <a:pt x="150257" y="57150"/>
                  <a:pt x="147638" y="57150"/>
                </a:cubicBezTo>
                <a:lnTo>
                  <a:pt x="138113" y="57150"/>
                </a:lnTo>
                <a:cubicBezTo>
                  <a:pt x="135493" y="57150"/>
                  <a:pt x="133350" y="55007"/>
                  <a:pt x="133350" y="52388"/>
                </a:cubicBezTo>
                <a:lnTo>
                  <a:pt x="133350" y="42863"/>
                </a:lnTo>
                <a:close/>
                <a:moveTo>
                  <a:pt x="138113" y="66675"/>
                </a:moveTo>
                <a:lnTo>
                  <a:pt x="147638" y="66675"/>
                </a:lnTo>
                <a:cubicBezTo>
                  <a:pt x="150257" y="66675"/>
                  <a:pt x="152400" y="68818"/>
                  <a:pt x="152400" y="71438"/>
                </a:cubicBezTo>
                <a:lnTo>
                  <a:pt x="152400" y="80962"/>
                </a:lnTo>
                <a:cubicBezTo>
                  <a:pt x="152400" y="83582"/>
                  <a:pt x="150257" y="85725"/>
                  <a:pt x="147638" y="85725"/>
                </a:cubicBezTo>
                <a:lnTo>
                  <a:pt x="138113" y="85725"/>
                </a:lnTo>
                <a:cubicBezTo>
                  <a:pt x="135493" y="85725"/>
                  <a:pt x="133350" y="83582"/>
                  <a:pt x="133350" y="80962"/>
                </a:cubicBezTo>
                <a:lnTo>
                  <a:pt x="133350" y="71438"/>
                </a:lnTo>
                <a:cubicBezTo>
                  <a:pt x="133350" y="68818"/>
                  <a:pt x="135493" y="66675"/>
                  <a:pt x="138113" y="6667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0" name="Text 28"/>
          <p:cNvSpPr/>
          <p:nvPr/>
        </p:nvSpPr>
        <p:spPr>
          <a:xfrm>
            <a:off x="4448175" y="3886200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Dispositivos E/S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181475" y="4191000"/>
            <a:ext cx="3181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Teclado, ratón, monitor, impresora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85763" y="5319713"/>
            <a:ext cx="7229475" cy="1152525"/>
          </a:xfrm>
          <a:custGeom>
            <a:avLst/>
            <a:gdLst/>
            <a:ahLst/>
            <a:cxnLst/>
            <a:rect l="l" t="t" r="r" b="b"/>
            <a:pathLst>
              <a:path w="7229475" h="1152525">
                <a:moveTo>
                  <a:pt x="114296" y="0"/>
                </a:moveTo>
                <a:lnTo>
                  <a:pt x="7115179" y="0"/>
                </a:lnTo>
                <a:cubicBezTo>
                  <a:pt x="7178303" y="0"/>
                  <a:pt x="7229475" y="51172"/>
                  <a:pt x="7229475" y="114296"/>
                </a:cubicBezTo>
                <a:lnTo>
                  <a:pt x="7229475" y="1038229"/>
                </a:lnTo>
                <a:cubicBezTo>
                  <a:pt x="7229475" y="1101353"/>
                  <a:pt x="7178303" y="1152525"/>
                  <a:pt x="7115179" y="1152525"/>
                </a:cubicBezTo>
                <a:lnTo>
                  <a:pt x="114296" y="1152525"/>
                </a:lnTo>
                <a:cubicBezTo>
                  <a:pt x="51172" y="1152525"/>
                  <a:pt x="0" y="1101353"/>
                  <a:pt x="0" y="103822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61975" y="5514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4" name="Text 32"/>
          <p:cNvSpPr/>
          <p:nvPr/>
        </p:nvSpPr>
        <p:spPr>
          <a:xfrm>
            <a:off x="733425" y="5476875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Nivel de Abstracción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42925" y="5781675"/>
            <a:ext cx="1476375" cy="533400"/>
          </a:xfrm>
          <a:custGeom>
            <a:avLst/>
            <a:gdLst/>
            <a:ahLst/>
            <a:cxnLst/>
            <a:rect l="l" t="t" r="r" b="b"/>
            <a:pathLst>
              <a:path w="1476375" h="533400">
                <a:moveTo>
                  <a:pt x="76202" y="0"/>
                </a:moveTo>
                <a:lnTo>
                  <a:pt x="1400173" y="0"/>
                </a:lnTo>
                <a:cubicBezTo>
                  <a:pt x="1442258" y="0"/>
                  <a:pt x="1476375" y="34117"/>
                  <a:pt x="1476375" y="76202"/>
                </a:cubicBezTo>
                <a:lnTo>
                  <a:pt x="1476375" y="457198"/>
                </a:lnTo>
                <a:cubicBezTo>
                  <a:pt x="1476375" y="499255"/>
                  <a:pt x="1442230" y="533400"/>
                  <a:pt x="1400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514350" y="5857875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09587" y="6048375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Señales eléctricas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109788" y="5972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9" name="Shape 37"/>
          <p:cNvSpPr/>
          <p:nvPr/>
        </p:nvSpPr>
        <p:spPr>
          <a:xfrm>
            <a:off x="2357438" y="5781675"/>
            <a:ext cx="1476375" cy="533400"/>
          </a:xfrm>
          <a:custGeom>
            <a:avLst/>
            <a:gdLst/>
            <a:ahLst/>
            <a:cxnLst/>
            <a:rect l="l" t="t" r="r" b="b"/>
            <a:pathLst>
              <a:path w="1476375" h="533400">
                <a:moveTo>
                  <a:pt x="76202" y="0"/>
                </a:moveTo>
                <a:lnTo>
                  <a:pt x="1400173" y="0"/>
                </a:lnTo>
                <a:cubicBezTo>
                  <a:pt x="1442258" y="0"/>
                  <a:pt x="1476375" y="34117"/>
                  <a:pt x="1476375" y="76202"/>
                </a:cubicBezTo>
                <a:lnTo>
                  <a:pt x="1476375" y="457198"/>
                </a:lnTo>
                <a:cubicBezTo>
                  <a:pt x="1476375" y="499255"/>
                  <a:pt x="1442230" y="533400"/>
                  <a:pt x="1400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2328863" y="5857875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2324100" y="6048375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Instrucciones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924300" y="5972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3" name="Shape 41"/>
          <p:cNvSpPr/>
          <p:nvPr/>
        </p:nvSpPr>
        <p:spPr>
          <a:xfrm>
            <a:off x="4171950" y="5781675"/>
            <a:ext cx="1476375" cy="533400"/>
          </a:xfrm>
          <a:custGeom>
            <a:avLst/>
            <a:gdLst/>
            <a:ahLst/>
            <a:cxnLst/>
            <a:rect l="l" t="t" r="r" b="b"/>
            <a:pathLst>
              <a:path w="1476375" h="533400">
                <a:moveTo>
                  <a:pt x="76202" y="0"/>
                </a:moveTo>
                <a:lnTo>
                  <a:pt x="1400173" y="0"/>
                </a:lnTo>
                <a:cubicBezTo>
                  <a:pt x="1442258" y="0"/>
                  <a:pt x="1476375" y="34117"/>
                  <a:pt x="1476375" y="76202"/>
                </a:cubicBezTo>
                <a:lnTo>
                  <a:pt x="1476375" y="457198"/>
                </a:lnTo>
                <a:cubicBezTo>
                  <a:pt x="1476375" y="499255"/>
                  <a:pt x="1442230" y="533400"/>
                  <a:pt x="1400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4143375" y="5857875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138613" y="6048375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Lenguajes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38813" y="5972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7" name="Shape 45"/>
          <p:cNvSpPr/>
          <p:nvPr/>
        </p:nvSpPr>
        <p:spPr>
          <a:xfrm>
            <a:off x="5986463" y="5781675"/>
            <a:ext cx="1476375" cy="533400"/>
          </a:xfrm>
          <a:custGeom>
            <a:avLst/>
            <a:gdLst/>
            <a:ahLst/>
            <a:cxnLst/>
            <a:rect l="l" t="t" r="r" b="b"/>
            <a:pathLst>
              <a:path w="1476375" h="533400">
                <a:moveTo>
                  <a:pt x="76202" y="0"/>
                </a:moveTo>
                <a:lnTo>
                  <a:pt x="1400173" y="0"/>
                </a:lnTo>
                <a:cubicBezTo>
                  <a:pt x="1442258" y="0"/>
                  <a:pt x="1476375" y="34117"/>
                  <a:pt x="1476375" y="76202"/>
                </a:cubicBezTo>
                <a:lnTo>
                  <a:pt x="1476375" y="457198"/>
                </a:lnTo>
                <a:cubicBezTo>
                  <a:pt x="1476375" y="499255"/>
                  <a:pt x="1442230" y="533400"/>
                  <a:pt x="14001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957888" y="5857875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953125" y="6048375"/>
            <a:ext cx="1543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7815263" y="1433513"/>
            <a:ext cx="3990975" cy="3333750"/>
          </a:xfrm>
          <a:custGeom>
            <a:avLst/>
            <a:gdLst/>
            <a:ahLst/>
            <a:cxnLst/>
            <a:rect l="l" t="t" r="r" b="b"/>
            <a:pathLst>
              <a:path w="3990975" h="3333750">
                <a:moveTo>
                  <a:pt x="114314" y="0"/>
                </a:moveTo>
                <a:lnTo>
                  <a:pt x="3876661" y="0"/>
                </a:lnTo>
                <a:cubicBezTo>
                  <a:pt x="3939795" y="0"/>
                  <a:pt x="3990975" y="51180"/>
                  <a:pt x="3990975" y="114314"/>
                </a:cubicBezTo>
                <a:lnTo>
                  <a:pt x="3990975" y="3219436"/>
                </a:lnTo>
                <a:cubicBezTo>
                  <a:pt x="3990975" y="3282570"/>
                  <a:pt x="3939795" y="3333750"/>
                  <a:pt x="3876661" y="3333750"/>
                </a:cubicBezTo>
                <a:lnTo>
                  <a:pt x="114314" y="3333750"/>
                </a:lnTo>
                <a:cubicBezTo>
                  <a:pt x="51180" y="3333750"/>
                  <a:pt x="0" y="3282570"/>
                  <a:pt x="0" y="3219436"/>
                </a:cubicBezTo>
                <a:lnTo>
                  <a:pt x="0" y="114314"/>
                </a:lnTo>
                <a:cubicBezTo>
                  <a:pt x="0" y="51180"/>
                  <a:pt x="51180" y="0"/>
                  <a:pt x="114314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80343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52" name="Text 50"/>
          <p:cNvSpPr/>
          <p:nvPr/>
        </p:nvSpPr>
        <p:spPr>
          <a:xfrm>
            <a:off x="8248650" y="16287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Gran Problema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010525" y="2047875"/>
            <a:ext cx="3600450" cy="1123950"/>
          </a:xfrm>
          <a:custGeom>
            <a:avLst/>
            <a:gdLst/>
            <a:ahLst/>
            <a:cxnLst/>
            <a:rect l="l" t="t" r="r" b="b"/>
            <a:pathLst>
              <a:path w="3600450" h="1123950">
                <a:moveTo>
                  <a:pt x="76204" y="0"/>
                </a:moveTo>
                <a:lnTo>
                  <a:pt x="3524246" y="0"/>
                </a:lnTo>
                <a:cubicBezTo>
                  <a:pt x="3566332" y="0"/>
                  <a:pt x="3600450" y="34118"/>
                  <a:pt x="3600450" y="76204"/>
                </a:cubicBezTo>
                <a:lnTo>
                  <a:pt x="3600450" y="1047746"/>
                </a:lnTo>
                <a:cubicBezTo>
                  <a:pt x="3600450" y="1089832"/>
                  <a:pt x="3566332" y="1123950"/>
                  <a:pt x="3524246" y="1123950"/>
                </a:cubicBezTo>
                <a:lnTo>
                  <a:pt x="76204" y="1123950"/>
                </a:lnTo>
                <a:cubicBezTo>
                  <a:pt x="34118" y="1123950"/>
                  <a:pt x="0" y="1089832"/>
                  <a:pt x="0" y="10477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124825" y="2162175"/>
            <a:ext cx="34385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hardware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sabe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ejecutar Word, Chrome ni Python.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124825" y="2671763"/>
            <a:ext cx="3438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Solo entiende electricidad y operaciones matemáticas básicas.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010525" y="3281363"/>
            <a:ext cx="3600450" cy="742950"/>
          </a:xfrm>
          <a:custGeom>
            <a:avLst/>
            <a:gdLst/>
            <a:ahLst/>
            <a:cxnLst/>
            <a:rect l="l" t="t" r="r" b="b"/>
            <a:pathLst>
              <a:path w="3600450" h="742950">
                <a:moveTo>
                  <a:pt x="76197" y="0"/>
                </a:moveTo>
                <a:lnTo>
                  <a:pt x="3524253" y="0"/>
                </a:lnTo>
                <a:cubicBezTo>
                  <a:pt x="3566335" y="0"/>
                  <a:pt x="3600450" y="34115"/>
                  <a:pt x="3600450" y="76197"/>
                </a:cubicBezTo>
                <a:lnTo>
                  <a:pt x="3600450" y="666753"/>
                </a:lnTo>
                <a:cubicBezTo>
                  <a:pt x="3600450" y="708835"/>
                  <a:pt x="3566335" y="742950"/>
                  <a:pt x="3524253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8124825" y="3395663"/>
            <a:ext cx="34385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Alguien tiene que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traducir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lo que los programas quieren hacer.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015288" y="4138613"/>
            <a:ext cx="3590925" cy="428625"/>
          </a:xfrm>
          <a:custGeom>
            <a:avLst/>
            <a:gdLst/>
            <a:ahLst/>
            <a:cxnLst/>
            <a:rect l="l" t="t" r="r" b="b"/>
            <a:pathLst>
              <a:path w="3590925" h="428625">
                <a:moveTo>
                  <a:pt x="76201" y="0"/>
                </a:moveTo>
                <a:lnTo>
                  <a:pt x="3514724" y="0"/>
                </a:lnTo>
                <a:cubicBezTo>
                  <a:pt x="3556809" y="0"/>
                  <a:pt x="3590925" y="34116"/>
                  <a:pt x="3590925" y="76201"/>
                </a:cubicBezTo>
                <a:lnTo>
                  <a:pt x="3590925" y="352424"/>
                </a:lnTo>
                <a:cubicBezTo>
                  <a:pt x="3590925" y="394509"/>
                  <a:pt x="3556809" y="428625"/>
                  <a:pt x="3514724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8101013" y="4257675"/>
            <a:ext cx="3419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Ese alguien es el KERNEL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815263" y="4929188"/>
            <a:ext cx="3990975" cy="1543050"/>
          </a:xfrm>
          <a:custGeom>
            <a:avLst/>
            <a:gdLst/>
            <a:ahLst/>
            <a:cxnLst/>
            <a:rect l="l" t="t" r="r" b="b"/>
            <a:pathLst>
              <a:path w="3990975" h="1543050">
                <a:moveTo>
                  <a:pt x="114294" y="0"/>
                </a:moveTo>
                <a:lnTo>
                  <a:pt x="3876681" y="0"/>
                </a:lnTo>
                <a:cubicBezTo>
                  <a:pt x="3939762" y="0"/>
                  <a:pt x="3990975" y="51213"/>
                  <a:pt x="3990975" y="114294"/>
                </a:cubicBezTo>
                <a:lnTo>
                  <a:pt x="3990975" y="1428756"/>
                </a:lnTo>
                <a:cubicBezTo>
                  <a:pt x="3990975" y="1491837"/>
                  <a:pt x="3939762" y="1543050"/>
                  <a:pt x="3876681" y="1543050"/>
                </a:cubicBezTo>
                <a:lnTo>
                  <a:pt x="114294" y="1543050"/>
                </a:lnTo>
                <a:cubicBezTo>
                  <a:pt x="51213" y="1543050"/>
                  <a:pt x="0" y="1491837"/>
                  <a:pt x="0" y="1428756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7991475" y="51244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62" name="Text 60"/>
          <p:cNvSpPr/>
          <p:nvPr/>
        </p:nvSpPr>
        <p:spPr>
          <a:xfrm>
            <a:off x="8162925" y="5086350"/>
            <a:ext cx="3562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Dato Importante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972425" y="5391150"/>
            <a:ext cx="37433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kernel es el único software que interactúa directamente con el hardware. Todas las demás aplicaciones deben pasar por él.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1085850" cy="352425"/>
          </a:xfrm>
          <a:custGeom>
            <a:avLst/>
            <a:gdLst/>
            <a:ahLst/>
            <a:cxnLst/>
            <a:rect l="l" t="t" r="r" b="b"/>
            <a:pathLst>
              <a:path w="1085850" h="352425">
                <a:moveTo>
                  <a:pt x="76201" y="0"/>
                </a:moveTo>
                <a:lnTo>
                  <a:pt x="1009649" y="0"/>
                </a:lnTo>
                <a:cubicBezTo>
                  <a:pt x="1051734" y="0"/>
                  <a:pt x="1085850" y="34116"/>
                  <a:pt x="1085850" y="76201"/>
                </a:cubicBezTo>
                <a:lnTo>
                  <a:pt x="1085850" y="276224"/>
                </a:lnTo>
                <a:cubicBezTo>
                  <a:pt x="1085850" y="318309"/>
                  <a:pt x="1051734" y="352425"/>
                  <a:pt x="1009649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84266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NÚCLEO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Kernel: El Corazón del Sistema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7229475" cy="3952875"/>
          </a:xfrm>
          <a:custGeom>
            <a:avLst/>
            <a:gdLst/>
            <a:ahLst/>
            <a:cxnLst/>
            <a:rect l="l" t="t" r="r" b="b"/>
            <a:pathLst>
              <a:path w="7229475" h="3952875">
                <a:moveTo>
                  <a:pt x="114317" y="0"/>
                </a:moveTo>
                <a:lnTo>
                  <a:pt x="7115158" y="0"/>
                </a:lnTo>
                <a:cubicBezTo>
                  <a:pt x="7178293" y="0"/>
                  <a:pt x="7229475" y="51182"/>
                  <a:pt x="7229475" y="114317"/>
                </a:cubicBezTo>
                <a:lnTo>
                  <a:pt x="7229475" y="3838558"/>
                </a:lnTo>
                <a:cubicBezTo>
                  <a:pt x="7229475" y="3901693"/>
                  <a:pt x="7178293" y="3952875"/>
                  <a:pt x="7115158" y="3952875"/>
                </a:cubicBezTo>
                <a:lnTo>
                  <a:pt x="114317" y="3952875"/>
                </a:lnTo>
                <a:cubicBezTo>
                  <a:pt x="51182" y="3952875"/>
                  <a:pt x="0" y="3901693"/>
                  <a:pt x="0" y="3838558"/>
                </a:cubicBezTo>
                <a:lnTo>
                  <a:pt x="0" y="114317"/>
                </a:lnTo>
                <a:cubicBezTo>
                  <a:pt x="0" y="51182"/>
                  <a:pt x="51182" y="0"/>
                  <a:pt x="114317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048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628775"/>
            <a:ext cx="6696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¿Qué es el Kernel?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" y="2047875"/>
            <a:ext cx="6838950" cy="800100"/>
          </a:xfrm>
          <a:custGeom>
            <a:avLst/>
            <a:gdLst/>
            <a:ahLst/>
            <a:cxnLst/>
            <a:rect l="l" t="t" r="r" b="b"/>
            <a:pathLst>
              <a:path w="6838950" h="800100">
                <a:moveTo>
                  <a:pt x="76202" y="0"/>
                </a:moveTo>
                <a:lnTo>
                  <a:pt x="6762748" y="0"/>
                </a:lnTo>
                <a:cubicBezTo>
                  <a:pt x="6804833" y="0"/>
                  <a:pt x="6838950" y="34117"/>
                  <a:pt x="6838950" y="76202"/>
                </a:cubicBezTo>
                <a:lnTo>
                  <a:pt x="6838950" y="723898"/>
                </a:lnTo>
                <a:cubicBezTo>
                  <a:pt x="6838950" y="765983"/>
                  <a:pt x="6804833" y="800100"/>
                  <a:pt x="6762748" y="800100"/>
                </a:cubicBezTo>
                <a:lnTo>
                  <a:pt x="76202" y="800100"/>
                </a:lnTo>
                <a:cubicBezTo>
                  <a:pt x="34117" y="800100"/>
                  <a:pt x="0" y="765983"/>
                  <a:pt x="0" y="7238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33425" y="2200275"/>
            <a:ext cx="6610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el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núcleo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del sistema operativo. Es el único que puede hablar directamente con el hardware.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6269" y="30480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11" name="Text 9"/>
          <p:cNvSpPr/>
          <p:nvPr/>
        </p:nvSpPr>
        <p:spPr>
          <a:xfrm>
            <a:off x="800100" y="3000375"/>
            <a:ext cx="670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Analogías del Kernel: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5788" y="3386138"/>
            <a:ext cx="2190750" cy="962025"/>
          </a:xfrm>
          <a:custGeom>
            <a:avLst/>
            <a:gdLst/>
            <a:ahLst/>
            <a:cxnLst/>
            <a:rect l="l" t="t" r="r" b="b"/>
            <a:pathLst>
              <a:path w="2190750" h="962025">
                <a:moveTo>
                  <a:pt x="76202" y="0"/>
                </a:moveTo>
                <a:lnTo>
                  <a:pt x="2114548" y="0"/>
                </a:lnTo>
                <a:cubicBezTo>
                  <a:pt x="2156605" y="0"/>
                  <a:pt x="2190750" y="34145"/>
                  <a:pt x="2190750" y="76202"/>
                </a:cubicBezTo>
                <a:lnTo>
                  <a:pt x="2190750" y="885823"/>
                </a:lnTo>
                <a:cubicBezTo>
                  <a:pt x="2190750" y="927880"/>
                  <a:pt x="2156605" y="962025"/>
                  <a:pt x="2114548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2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554063" y="3505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5724" y="68491"/>
                </a:moveTo>
                <a:lnTo>
                  <a:pt x="67374" y="60141"/>
                </a:lnTo>
                <a:cubicBezTo>
                  <a:pt x="61793" y="54560"/>
                  <a:pt x="61793" y="45497"/>
                  <a:pt x="67374" y="39916"/>
                </a:cubicBezTo>
                <a:lnTo>
                  <a:pt x="118586" y="-11341"/>
                </a:lnTo>
                <a:cubicBezTo>
                  <a:pt x="124167" y="-16922"/>
                  <a:pt x="133231" y="-16922"/>
                  <a:pt x="138812" y="-11341"/>
                </a:cubicBezTo>
                <a:lnTo>
                  <a:pt x="147161" y="-2947"/>
                </a:lnTo>
                <a:cubicBezTo>
                  <a:pt x="152742" y="2634"/>
                  <a:pt x="152742" y="11698"/>
                  <a:pt x="147161" y="17279"/>
                </a:cubicBezTo>
                <a:lnTo>
                  <a:pt x="95949" y="68491"/>
                </a:lnTo>
                <a:cubicBezTo>
                  <a:pt x="90368" y="74072"/>
                  <a:pt x="81305" y="74072"/>
                  <a:pt x="75724" y="68491"/>
                </a:cubicBezTo>
                <a:close/>
                <a:moveTo>
                  <a:pt x="123230" y="94521"/>
                </a:moveTo>
                <a:lnTo>
                  <a:pt x="109210" y="80501"/>
                </a:lnTo>
                <a:lnTo>
                  <a:pt x="159216" y="30495"/>
                </a:lnTo>
                <a:lnTo>
                  <a:pt x="212527" y="83805"/>
                </a:lnTo>
                <a:lnTo>
                  <a:pt x="162520" y="133811"/>
                </a:lnTo>
                <a:lnTo>
                  <a:pt x="148501" y="119792"/>
                </a:lnTo>
                <a:lnTo>
                  <a:pt x="44916" y="223376"/>
                </a:lnTo>
                <a:cubicBezTo>
                  <a:pt x="37951" y="230341"/>
                  <a:pt x="26655" y="230341"/>
                  <a:pt x="19645" y="223376"/>
                </a:cubicBezTo>
                <a:cubicBezTo>
                  <a:pt x="12636" y="216411"/>
                  <a:pt x="12680" y="205115"/>
                  <a:pt x="19645" y="198105"/>
                </a:cubicBezTo>
                <a:lnTo>
                  <a:pt x="123230" y="94521"/>
                </a:lnTo>
                <a:close/>
                <a:moveTo>
                  <a:pt x="174531" y="167253"/>
                </a:moveTo>
                <a:cubicBezTo>
                  <a:pt x="168950" y="161672"/>
                  <a:pt x="168950" y="152608"/>
                  <a:pt x="174531" y="147027"/>
                </a:cubicBezTo>
                <a:lnTo>
                  <a:pt x="225743" y="95816"/>
                </a:lnTo>
                <a:cubicBezTo>
                  <a:pt x="231324" y="90234"/>
                  <a:pt x="240387" y="90234"/>
                  <a:pt x="245968" y="95816"/>
                </a:cubicBezTo>
                <a:lnTo>
                  <a:pt x="254318" y="104165"/>
                </a:lnTo>
                <a:cubicBezTo>
                  <a:pt x="259899" y="109746"/>
                  <a:pt x="259899" y="118809"/>
                  <a:pt x="254318" y="124391"/>
                </a:cubicBezTo>
                <a:lnTo>
                  <a:pt x="203106" y="175647"/>
                </a:lnTo>
                <a:cubicBezTo>
                  <a:pt x="197525" y="181228"/>
                  <a:pt x="188461" y="181228"/>
                  <a:pt x="182880" y="175647"/>
                </a:cubicBezTo>
                <a:lnTo>
                  <a:pt x="174531" y="167298"/>
                </a:ln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14" name="Text 12"/>
          <p:cNvSpPr/>
          <p:nvPr/>
        </p:nvSpPr>
        <p:spPr>
          <a:xfrm>
            <a:off x="666750" y="3810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Árbitro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76275" y="4076700"/>
            <a:ext cx="2009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Decide quién usa los recursos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903488" y="3386138"/>
            <a:ext cx="2190750" cy="962025"/>
          </a:xfrm>
          <a:custGeom>
            <a:avLst/>
            <a:gdLst/>
            <a:ahLst/>
            <a:cxnLst/>
            <a:rect l="l" t="t" r="r" b="b"/>
            <a:pathLst>
              <a:path w="2190750" h="962025">
                <a:moveTo>
                  <a:pt x="76202" y="0"/>
                </a:moveTo>
                <a:lnTo>
                  <a:pt x="2114548" y="0"/>
                </a:lnTo>
                <a:cubicBezTo>
                  <a:pt x="2156605" y="0"/>
                  <a:pt x="2190750" y="34145"/>
                  <a:pt x="2190750" y="76202"/>
                </a:cubicBezTo>
                <a:lnTo>
                  <a:pt x="2190750" y="885823"/>
                </a:lnTo>
                <a:cubicBezTo>
                  <a:pt x="2190750" y="927880"/>
                  <a:pt x="2156605" y="962025"/>
                  <a:pt x="2114548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2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3886051" y="3505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8" name="Text 16"/>
          <p:cNvSpPr/>
          <p:nvPr/>
        </p:nvSpPr>
        <p:spPr>
          <a:xfrm>
            <a:off x="2984450" y="3810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Policía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993975" y="4076700"/>
            <a:ext cx="2009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Protege y hace cumplir las reglas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21188" y="3386138"/>
            <a:ext cx="2190750" cy="962025"/>
          </a:xfrm>
          <a:custGeom>
            <a:avLst/>
            <a:gdLst/>
            <a:ahLst/>
            <a:cxnLst/>
            <a:rect l="l" t="t" r="r" b="b"/>
            <a:pathLst>
              <a:path w="2190750" h="962025">
                <a:moveTo>
                  <a:pt x="76202" y="0"/>
                </a:moveTo>
                <a:lnTo>
                  <a:pt x="2114548" y="0"/>
                </a:lnTo>
                <a:cubicBezTo>
                  <a:pt x="2156605" y="0"/>
                  <a:pt x="2190750" y="34145"/>
                  <a:pt x="2190750" y="76202"/>
                </a:cubicBezTo>
                <a:lnTo>
                  <a:pt x="2190750" y="885823"/>
                </a:lnTo>
                <a:cubicBezTo>
                  <a:pt x="2190750" y="927880"/>
                  <a:pt x="2156605" y="962025"/>
                  <a:pt x="2114548" y="962025"/>
                </a:cubicBezTo>
                <a:lnTo>
                  <a:pt x="76202" y="962025"/>
                </a:lnTo>
                <a:cubicBezTo>
                  <a:pt x="34145" y="962025"/>
                  <a:pt x="0" y="927880"/>
                  <a:pt x="0" y="8858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2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218039" y="35052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70442" y="110728"/>
                  <a:pt x="46434" y="86721"/>
                  <a:pt x="46434" y="57150"/>
                </a:cubicBezTo>
                <a:cubicBezTo>
                  <a:pt x="46434" y="27579"/>
                  <a:pt x="70442" y="3572"/>
                  <a:pt x="100012" y="3572"/>
                </a:cubicBezTo>
                <a:cubicBezTo>
                  <a:pt x="129583" y="3572"/>
                  <a:pt x="153591" y="27579"/>
                  <a:pt x="153591" y="57150"/>
                </a:cubicBezTo>
                <a:cubicBezTo>
                  <a:pt x="153591" y="86721"/>
                  <a:pt x="129583" y="110728"/>
                  <a:pt x="100013" y="110728"/>
                </a:cubicBezTo>
                <a:close/>
                <a:moveTo>
                  <a:pt x="86395" y="135731"/>
                </a:moveTo>
                <a:lnTo>
                  <a:pt x="113630" y="135731"/>
                </a:lnTo>
                <a:cubicBezTo>
                  <a:pt x="117961" y="135731"/>
                  <a:pt x="121444" y="139214"/>
                  <a:pt x="121444" y="143545"/>
                </a:cubicBezTo>
                <a:cubicBezTo>
                  <a:pt x="121444" y="145420"/>
                  <a:pt x="120774" y="147206"/>
                  <a:pt x="119569" y="148635"/>
                </a:cubicBezTo>
                <a:lnTo>
                  <a:pt x="107335" y="162922"/>
                </a:lnTo>
                <a:lnTo>
                  <a:pt x="121176" y="214313"/>
                </a:lnTo>
                <a:lnTo>
                  <a:pt x="121444" y="214313"/>
                </a:lnTo>
                <a:lnTo>
                  <a:pt x="136892" y="152474"/>
                </a:lnTo>
                <a:cubicBezTo>
                  <a:pt x="137874" y="148590"/>
                  <a:pt x="141848" y="146224"/>
                  <a:pt x="145599" y="147652"/>
                </a:cubicBezTo>
                <a:cubicBezTo>
                  <a:pt x="173236" y="158189"/>
                  <a:pt x="192881" y="184978"/>
                  <a:pt x="192881" y="216322"/>
                </a:cubicBezTo>
                <a:cubicBezTo>
                  <a:pt x="192881" y="223064"/>
                  <a:pt x="187389" y="228555"/>
                  <a:pt x="180648" y="228555"/>
                </a:cubicBezTo>
                <a:lnTo>
                  <a:pt x="19377" y="228600"/>
                </a:lnTo>
                <a:cubicBezTo>
                  <a:pt x="12636" y="228600"/>
                  <a:pt x="7144" y="223108"/>
                  <a:pt x="7144" y="216366"/>
                </a:cubicBezTo>
                <a:cubicBezTo>
                  <a:pt x="7144" y="185023"/>
                  <a:pt x="26789" y="158234"/>
                  <a:pt x="54426" y="147697"/>
                </a:cubicBezTo>
                <a:cubicBezTo>
                  <a:pt x="58177" y="146268"/>
                  <a:pt x="62151" y="148635"/>
                  <a:pt x="63133" y="152519"/>
                </a:cubicBezTo>
                <a:lnTo>
                  <a:pt x="78581" y="214357"/>
                </a:lnTo>
                <a:lnTo>
                  <a:pt x="78849" y="214357"/>
                </a:lnTo>
                <a:lnTo>
                  <a:pt x="92690" y="162967"/>
                </a:lnTo>
                <a:lnTo>
                  <a:pt x="80456" y="148679"/>
                </a:lnTo>
                <a:cubicBezTo>
                  <a:pt x="79251" y="147251"/>
                  <a:pt x="78581" y="145465"/>
                  <a:pt x="78581" y="143589"/>
                </a:cubicBezTo>
                <a:cubicBezTo>
                  <a:pt x="78581" y="139258"/>
                  <a:pt x="82064" y="135776"/>
                  <a:pt x="86395" y="135776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22" name="Text 20"/>
          <p:cNvSpPr/>
          <p:nvPr/>
        </p:nvSpPr>
        <p:spPr>
          <a:xfrm>
            <a:off x="5302151" y="3810000"/>
            <a:ext cx="202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El Administrador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11676" y="4076700"/>
            <a:ext cx="2009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Gestiona todos los recursos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5763" y="5548313"/>
            <a:ext cx="7229475" cy="923925"/>
          </a:xfrm>
          <a:custGeom>
            <a:avLst/>
            <a:gdLst/>
            <a:ahLst/>
            <a:cxnLst/>
            <a:rect l="l" t="t" r="r" b="b"/>
            <a:pathLst>
              <a:path w="7229475" h="923925">
                <a:moveTo>
                  <a:pt x="114299" y="0"/>
                </a:moveTo>
                <a:lnTo>
                  <a:pt x="7115176" y="0"/>
                </a:lnTo>
                <a:cubicBezTo>
                  <a:pt x="7178302" y="0"/>
                  <a:pt x="7229475" y="51173"/>
                  <a:pt x="7229475" y="114299"/>
                </a:cubicBezTo>
                <a:lnTo>
                  <a:pt x="7229475" y="809626"/>
                </a:lnTo>
                <a:cubicBezTo>
                  <a:pt x="7229475" y="872752"/>
                  <a:pt x="7178302" y="923925"/>
                  <a:pt x="7115176" y="923925"/>
                </a:cubicBezTo>
                <a:lnTo>
                  <a:pt x="114299" y="923925"/>
                </a:lnTo>
                <a:cubicBezTo>
                  <a:pt x="51216" y="923925"/>
                  <a:pt x="0" y="872709"/>
                  <a:pt x="0" y="809626"/>
                </a:cubicBezTo>
                <a:lnTo>
                  <a:pt x="0" y="114299"/>
                </a:lnTo>
                <a:cubicBezTo>
                  <a:pt x="0" y="51216"/>
                  <a:pt x="51216" y="0"/>
                  <a:pt x="114299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61975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6" name="Text 24"/>
          <p:cNvSpPr/>
          <p:nvPr/>
        </p:nvSpPr>
        <p:spPr>
          <a:xfrm>
            <a:off x="733425" y="5705475"/>
            <a:ext cx="6800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Responsabilidades Clave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42925" y="6010275"/>
            <a:ext cx="1447800" cy="304800"/>
          </a:xfrm>
          <a:custGeom>
            <a:avLst/>
            <a:gdLst/>
            <a:ahLst/>
            <a:cxnLst/>
            <a:rect l="l" t="t" r="r" b="b"/>
            <a:pathLst>
              <a:path w="1447800" h="304800">
                <a:moveTo>
                  <a:pt x="76200" y="0"/>
                </a:moveTo>
                <a:lnTo>
                  <a:pt x="1371600" y="0"/>
                </a:lnTo>
                <a:cubicBezTo>
                  <a:pt x="1413656" y="0"/>
                  <a:pt x="1447800" y="34144"/>
                  <a:pt x="1447800" y="76200"/>
                </a:cubicBezTo>
                <a:lnTo>
                  <a:pt x="1447800" y="228600"/>
                </a:lnTo>
                <a:cubicBezTo>
                  <a:pt x="1447800" y="270656"/>
                  <a:pt x="1413656" y="304800"/>
                  <a:pt x="1371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42925" y="6010275"/>
            <a:ext cx="15144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recursos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069604" y="6010275"/>
            <a:ext cx="1638300" cy="304800"/>
          </a:xfrm>
          <a:custGeom>
            <a:avLst/>
            <a:gdLst/>
            <a:ahLst/>
            <a:cxnLst/>
            <a:rect l="l" t="t" r="r" b="b"/>
            <a:pathLst>
              <a:path w="1638300" h="304800">
                <a:moveTo>
                  <a:pt x="76200" y="0"/>
                </a:moveTo>
                <a:lnTo>
                  <a:pt x="1562100" y="0"/>
                </a:lnTo>
                <a:cubicBezTo>
                  <a:pt x="1604156" y="0"/>
                  <a:pt x="1638300" y="34144"/>
                  <a:pt x="1638300" y="76200"/>
                </a:cubicBezTo>
                <a:lnTo>
                  <a:pt x="1638300" y="228600"/>
                </a:lnTo>
                <a:cubicBezTo>
                  <a:pt x="1638300" y="270656"/>
                  <a:pt x="1604156" y="304800"/>
                  <a:pt x="15621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2069604" y="6010275"/>
            <a:ext cx="17049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Protección y seguridad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782318" y="6010275"/>
            <a:ext cx="1790700" cy="304800"/>
          </a:xfrm>
          <a:custGeom>
            <a:avLst/>
            <a:gdLst/>
            <a:ahLst/>
            <a:cxnLst/>
            <a:rect l="l" t="t" r="r" b="b"/>
            <a:pathLst>
              <a:path w="1790700" h="304800">
                <a:moveTo>
                  <a:pt x="76200" y="0"/>
                </a:moveTo>
                <a:lnTo>
                  <a:pt x="1714500" y="0"/>
                </a:lnTo>
                <a:cubicBezTo>
                  <a:pt x="1756556" y="0"/>
                  <a:pt x="1790700" y="34144"/>
                  <a:pt x="1790700" y="76200"/>
                </a:cubicBezTo>
                <a:lnTo>
                  <a:pt x="1790700" y="228600"/>
                </a:lnTo>
                <a:cubicBezTo>
                  <a:pt x="1790700" y="270656"/>
                  <a:pt x="1756556" y="304800"/>
                  <a:pt x="17145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3782318" y="6010275"/>
            <a:ext cx="18573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Abstracción del hardware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53683" y="6010275"/>
            <a:ext cx="847725" cy="304800"/>
          </a:xfrm>
          <a:custGeom>
            <a:avLst/>
            <a:gdLst/>
            <a:ahLst/>
            <a:cxnLst/>
            <a:rect l="l" t="t" r="r" b="b"/>
            <a:pathLst>
              <a:path w="847725" h="304800">
                <a:moveTo>
                  <a:pt x="76200" y="0"/>
                </a:moveTo>
                <a:lnTo>
                  <a:pt x="771525" y="0"/>
                </a:lnTo>
                <a:cubicBezTo>
                  <a:pt x="813581" y="0"/>
                  <a:pt x="847725" y="34144"/>
                  <a:pt x="847725" y="76200"/>
                </a:cubicBezTo>
                <a:lnTo>
                  <a:pt x="847725" y="228600"/>
                </a:lnTo>
                <a:cubicBezTo>
                  <a:pt x="847725" y="270656"/>
                  <a:pt x="813581" y="304800"/>
                  <a:pt x="77152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653683" y="6010275"/>
            <a:ext cx="91440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Multitarea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815263" y="1433513"/>
            <a:ext cx="3990975" cy="3829050"/>
          </a:xfrm>
          <a:custGeom>
            <a:avLst/>
            <a:gdLst/>
            <a:ahLst/>
            <a:cxnLst/>
            <a:rect l="l" t="t" r="r" b="b"/>
            <a:pathLst>
              <a:path w="3990975" h="3829050">
                <a:moveTo>
                  <a:pt x="114297" y="0"/>
                </a:moveTo>
                <a:lnTo>
                  <a:pt x="3876678" y="0"/>
                </a:lnTo>
                <a:cubicBezTo>
                  <a:pt x="3939760" y="0"/>
                  <a:pt x="3990975" y="51215"/>
                  <a:pt x="3990975" y="114297"/>
                </a:cubicBezTo>
                <a:lnTo>
                  <a:pt x="3990975" y="3714753"/>
                </a:lnTo>
                <a:cubicBezTo>
                  <a:pt x="3990975" y="3777835"/>
                  <a:pt x="3939760" y="3829050"/>
                  <a:pt x="3876678" y="3829050"/>
                </a:cubicBezTo>
                <a:lnTo>
                  <a:pt x="114297" y="3829050"/>
                </a:lnTo>
                <a:cubicBezTo>
                  <a:pt x="51215" y="3829050"/>
                  <a:pt x="0" y="3777835"/>
                  <a:pt x="0" y="37147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034338" y="1666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7" name="Text 35"/>
          <p:cNvSpPr/>
          <p:nvPr/>
        </p:nvSpPr>
        <p:spPr>
          <a:xfrm>
            <a:off x="8248650" y="1628775"/>
            <a:ext cx="3457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Posición del Kernel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029575" y="2047875"/>
            <a:ext cx="3581400" cy="685800"/>
          </a:xfrm>
          <a:custGeom>
            <a:avLst/>
            <a:gdLst/>
            <a:ahLst/>
            <a:cxnLst/>
            <a:rect l="l" t="t" r="r" b="b"/>
            <a:pathLst>
              <a:path w="3581400" h="685800">
                <a:moveTo>
                  <a:pt x="38100" y="0"/>
                </a:moveTo>
                <a:lnTo>
                  <a:pt x="3505201" y="0"/>
                </a:lnTo>
                <a:cubicBezTo>
                  <a:pt x="3547284" y="0"/>
                  <a:pt x="3581400" y="34116"/>
                  <a:pt x="3581400" y="76199"/>
                </a:cubicBezTo>
                <a:lnTo>
                  <a:pt x="3581400" y="609601"/>
                </a:lnTo>
                <a:cubicBezTo>
                  <a:pt x="3581400" y="651684"/>
                  <a:pt x="3547284" y="685800"/>
                  <a:pt x="350520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8029575" y="2047875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40" name="Text 38"/>
          <p:cNvSpPr/>
          <p:nvPr/>
        </p:nvSpPr>
        <p:spPr>
          <a:xfrm>
            <a:off x="8162925" y="2162175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APLICACIONES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62925" y="2428875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Navegador, Editor, Terminal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739313" y="28479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3" name="Shape 41"/>
          <p:cNvSpPr/>
          <p:nvPr/>
        </p:nvSpPr>
        <p:spPr>
          <a:xfrm>
            <a:off x="8029575" y="3152775"/>
            <a:ext cx="3581400" cy="685800"/>
          </a:xfrm>
          <a:custGeom>
            <a:avLst/>
            <a:gdLst/>
            <a:ahLst/>
            <a:cxnLst/>
            <a:rect l="l" t="t" r="r" b="b"/>
            <a:pathLst>
              <a:path w="3581400" h="685800">
                <a:moveTo>
                  <a:pt x="38100" y="0"/>
                </a:moveTo>
                <a:lnTo>
                  <a:pt x="3505201" y="0"/>
                </a:lnTo>
                <a:cubicBezTo>
                  <a:pt x="3547284" y="0"/>
                  <a:pt x="3581400" y="34116"/>
                  <a:pt x="3581400" y="76199"/>
                </a:cubicBezTo>
                <a:lnTo>
                  <a:pt x="3581400" y="609601"/>
                </a:lnTo>
                <a:cubicBezTo>
                  <a:pt x="3581400" y="651684"/>
                  <a:pt x="3547284" y="685800"/>
                  <a:pt x="350520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029575" y="3152775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Text 43"/>
          <p:cNvSpPr/>
          <p:nvPr/>
        </p:nvSpPr>
        <p:spPr>
          <a:xfrm>
            <a:off x="8162925" y="3267075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KERNEL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162925" y="3533775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procesos, memoria, E/S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739313" y="39528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63029" y="187003"/>
                </a:moveTo>
                <a:cubicBezTo>
                  <a:pt x="67680" y="191653"/>
                  <a:pt x="75233" y="191653"/>
                  <a:pt x="79883" y="187003"/>
                </a:cubicBezTo>
                <a:lnTo>
                  <a:pt x="139415" y="127471"/>
                </a:lnTo>
                <a:cubicBezTo>
                  <a:pt x="144066" y="122820"/>
                  <a:pt x="144066" y="115267"/>
                  <a:pt x="139415" y="110617"/>
                </a:cubicBezTo>
                <a:cubicBezTo>
                  <a:pt x="134764" y="105966"/>
                  <a:pt x="127211" y="105966"/>
                  <a:pt x="122560" y="110617"/>
                </a:cubicBezTo>
                <a:lnTo>
                  <a:pt x="83344" y="149833"/>
                </a:lnTo>
                <a:lnTo>
                  <a:pt x="83344" y="11906"/>
                </a:lnTo>
                <a:cubicBezTo>
                  <a:pt x="83344" y="5321"/>
                  <a:pt x="78023" y="0"/>
                  <a:pt x="71438" y="0"/>
                </a:cubicBezTo>
                <a:cubicBezTo>
                  <a:pt x="64852" y="0"/>
                  <a:pt x="59531" y="5321"/>
                  <a:pt x="59531" y="11906"/>
                </a:cubicBezTo>
                <a:lnTo>
                  <a:pt x="59531" y="149833"/>
                </a:lnTo>
                <a:lnTo>
                  <a:pt x="20315" y="110617"/>
                </a:lnTo>
                <a:cubicBezTo>
                  <a:pt x="15664" y="105966"/>
                  <a:pt x="8111" y="105966"/>
                  <a:pt x="3460" y="110617"/>
                </a:cubicBezTo>
                <a:cubicBezTo>
                  <a:pt x="-1191" y="115267"/>
                  <a:pt x="-1191" y="122820"/>
                  <a:pt x="3460" y="127471"/>
                </a:cubicBezTo>
                <a:lnTo>
                  <a:pt x="62992" y="187003"/>
                </a:ln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48" name="Shape 46"/>
          <p:cNvSpPr/>
          <p:nvPr/>
        </p:nvSpPr>
        <p:spPr>
          <a:xfrm>
            <a:off x="8029575" y="4257675"/>
            <a:ext cx="3581400" cy="685800"/>
          </a:xfrm>
          <a:custGeom>
            <a:avLst/>
            <a:gdLst/>
            <a:ahLst/>
            <a:cxnLst/>
            <a:rect l="l" t="t" r="r" b="b"/>
            <a:pathLst>
              <a:path w="3581400" h="685800">
                <a:moveTo>
                  <a:pt x="38100" y="0"/>
                </a:moveTo>
                <a:lnTo>
                  <a:pt x="3505201" y="0"/>
                </a:lnTo>
                <a:cubicBezTo>
                  <a:pt x="3547284" y="0"/>
                  <a:pt x="3581400" y="34116"/>
                  <a:pt x="3581400" y="76199"/>
                </a:cubicBezTo>
                <a:lnTo>
                  <a:pt x="3581400" y="609601"/>
                </a:lnTo>
                <a:cubicBezTo>
                  <a:pt x="3581400" y="651684"/>
                  <a:pt x="3547284" y="685800"/>
                  <a:pt x="3505201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029575" y="4257675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50" name="Text 48"/>
          <p:cNvSpPr/>
          <p:nvPr/>
        </p:nvSpPr>
        <p:spPr>
          <a:xfrm>
            <a:off x="8162925" y="4371975"/>
            <a:ext cx="3409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HARDWARE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162925" y="4638675"/>
            <a:ext cx="3400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CPU, RAM, Disco, Red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815263" y="5419725"/>
            <a:ext cx="3990975" cy="1057275"/>
          </a:xfrm>
          <a:custGeom>
            <a:avLst/>
            <a:gdLst/>
            <a:ahLst/>
            <a:cxnLst/>
            <a:rect l="l" t="t" r="r" b="b"/>
            <a:pathLst>
              <a:path w="3990975" h="1057275">
                <a:moveTo>
                  <a:pt x="114302" y="0"/>
                </a:moveTo>
                <a:lnTo>
                  <a:pt x="3876673" y="0"/>
                </a:lnTo>
                <a:cubicBezTo>
                  <a:pt x="3939800" y="0"/>
                  <a:pt x="3990975" y="51175"/>
                  <a:pt x="3990975" y="114302"/>
                </a:cubicBezTo>
                <a:lnTo>
                  <a:pt x="3990975" y="942973"/>
                </a:lnTo>
                <a:cubicBezTo>
                  <a:pt x="3990975" y="1006100"/>
                  <a:pt x="3939800" y="1057275"/>
                  <a:pt x="3876673" y="1057275"/>
                </a:cubicBezTo>
                <a:lnTo>
                  <a:pt x="114302" y="1057275"/>
                </a:lnTo>
                <a:cubicBezTo>
                  <a:pt x="51175" y="1057275"/>
                  <a:pt x="0" y="1006100"/>
                  <a:pt x="0" y="942973"/>
                </a:cubicBezTo>
                <a:lnTo>
                  <a:pt x="0" y="114302"/>
                </a:lnTo>
                <a:cubicBezTo>
                  <a:pt x="0" y="51175"/>
                  <a:pt x="51175" y="0"/>
                  <a:pt x="114302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8010525" y="561498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54" name="Text 52"/>
          <p:cNvSpPr/>
          <p:nvPr/>
        </p:nvSpPr>
        <p:spPr>
          <a:xfrm>
            <a:off x="8162925" y="5576888"/>
            <a:ext cx="3562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Ejemplo Práctico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972425" y="5881688"/>
            <a:ext cx="3743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 dos programas quieren usar el procesador al mismo tiempo, el kernel decide quién va primero.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5763" y="385763"/>
            <a:ext cx="2095500" cy="352425"/>
          </a:xfrm>
          <a:custGeom>
            <a:avLst/>
            <a:gdLst/>
            <a:ahLst/>
            <a:cxnLst/>
            <a:rect l="l" t="t" r="r" b="b"/>
            <a:pathLst>
              <a:path w="2095500" h="352425">
                <a:moveTo>
                  <a:pt x="76201" y="0"/>
                </a:moveTo>
                <a:lnTo>
                  <a:pt x="2019299" y="0"/>
                </a:lnTo>
                <a:cubicBezTo>
                  <a:pt x="2061384" y="0"/>
                  <a:pt x="2095500" y="34116"/>
                  <a:pt x="2095500" y="76201"/>
                </a:cubicBezTo>
                <a:lnTo>
                  <a:pt x="2095500" y="276224"/>
                </a:lnTo>
                <a:cubicBezTo>
                  <a:pt x="2095500" y="318309"/>
                  <a:pt x="2061384" y="352425"/>
                  <a:pt x="2019299" y="352425"/>
                </a:cubicBezTo>
                <a:lnTo>
                  <a:pt x="76201" y="352425"/>
                </a:lnTo>
                <a:cubicBezTo>
                  <a:pt x="34116" y="352425"/>
                  <a:pt x="0" y="318309"/>
                  <a:pt x="0" y="2762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4A7C59">
              <a:alpha val="20000"/>
            </a:srgbClr>
          </a:solidFill>
          <a:ln w="12700">
            <a:solidFill>
              <a:srgbClr val="4A7C59">
                <a:alpha val="40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42925" y="504825"/>
            <a:ext cx="184546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A7C59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FUNCIONES PRINCIPALES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5725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Funciones Fundamentales del Kernel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433513"/>
            <a:ext cx="3695700" cy="5038725"/>
          </a:xfrm>
          <a:custGeom>
            <a:avLst/>
            <a:gdLst/>
            <a:ahLst/>
            <a:cxnLst/>
            <a:rect l="l" t="t" r="r" b="b"/>
            <a:pathLst>
              <a:path w="3695700" h="50387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924417"/>
                </a:lnTo>
                <a:cubicBezTo>
                  <a:pt x="3695700" y="4987548"/>
                  <a:pt x="3644523" y="5038725"/>
                  <a:pt x="3581392" y="5038725"/>
                </a:cubicBezTo>
                <a:lnTo>
                  <a:pt x="114308" y="5038725"/>
                </a:lnTo>
                <a:cubicBezTo>
                  <a:pt x="51177" y="5038725"/>
                  <a:pt x="0" y="4987548"/>
                  <a:pt x="0" y="49244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6287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533400" y="16287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2525" y="1724025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Gestión de Procesos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238375"/>
            <a:ext cx="3371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CPU solo puede ejecutar una cosa a la vez (sí, aunque parezca mágica).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1025" y="28241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95325" y="29384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Time Slices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5325" y="31670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Divide el tiempo en microfragmentos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81025" y="35099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95325" y="36242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Context Switching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5325" y="38528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Cambia rápidamente entre procesos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1025" y="41957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95325" y="43100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Multitarea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95325" y="45386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Ilusión de ejecución simultánea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46513" y="1433513"/>
            <a:ext cx="3695700" cy="5038725"/>
          </a:xfrm>
          <a:custGeom>
            <a:avLst/>
            <a:gdLst/>
            <a:ahLst/>
            <a:cxnLst/>
            <a:rect l="l" t="t" r="r" b="b"/>
            <a:pathLst>
              <a:path w="3695700" h="50387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924417"/>
                </a:lnTo>
                <a:cubicBezTo>
                  <a:pt x="3695700" y="4987548"/>
                  <a:pt x="3644523" y="5038725"/>
                  <a:pt x="3581392" y="5038725"/>
                </a:cubicBezTo>
                <a:lnTo>
                  <a:pt x="114308" y="5038725"/>
                </a:lnTo>
                <a:cubicBezTo>
                  <a:pt x="51177" y="5038725"/>
                  <a:pt x="0" y="4987548"/>
                  <a:pt x="0" y="49244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3B6B8C">
              <a:alpha val="10196"/>
            </a:srgbClr>
          </a:solidFill>
          <a:ln w="12700">
            <a:solidFill>
              <a:srgbClr val="3B6B8C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41775" y="16287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B6B8C"/>
          </a:solidFill>
          <a:ln/>
        </p:spPr>
      </p:sp>
      <p:sp>
        <p:nvSpPr>
          <p:cNvPr id="21" name="Text 19"/>
          <p:cNvSpPr/>
          <p:nvPr/>
        </p:nvSpPr>
        <p:spPr>
          <a:xfrm>
            <a:off x="4394150" y="16287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13275" y="1724025"/>
            <a:ext cx="194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Gestión de Memoria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41775" y="2238375"/>
            <a:ext cx="3371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Cada programa cree que tiene su propio espacio privado. Pero en realidad: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41775" y="28241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4556075" y="29384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Memoria Compartida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56075" y="31670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RAM es compartida entre procesos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41775" y="35099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4556075" y="36242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División y Protección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56075" y="38528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kernel divide y protege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41775" y="4195763"/>
            <a:ext cx="3305175" cy="609600"/>
          </a:xfrm>
          <a:custGeom>
            <a:avLst/>
            <a:gdLst/>
            <a:ahLst/>
            <a:cxnLst/>
            <a:rect l="l" t="t" r="r" b="b"/>
            <a:pathLst>
              <a:path w="3305175" h="6096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533400"/>
                </a:lnTo>
                <a:cubicBezTo>
                  <a:pt x="3305175" y="575456"/>
                  <a:pt x="3271031" y="609600"/>
                  <a:pt x="322897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4556075" y="4310063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4A056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Segmentation Fault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556075" y="4538663"/>
            <a:ext cx="3133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0E0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 un programa invade otra memoria = Protección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07263" y="1433513"/>
            <a:ext cx="3695700" cy="5038725"/>
          </a:xfrm>
          <a:custGeom>
            <a:avLst/>
            <a:gdLst/>
            <a:ahLst/>
            <a:cxnLst/>
            <a:rect l="l" t="t" r="r" b="b"/>
            <a:pathLst>
              <a:path w="3695700" h="5038725">
                <a:moveTo>
                  <a:pt x="114308" y="0"/>
                </a:moveTo>
                <a:lnTo>
                  <a:pt x="3581392" y="0"/>
                </a:lnTo>
                <a:cubicBezTo>
                  <a:pt x="3644523" y="0"/>
                  <a:pt x="3695700" y="51177"/>
                  <a:pt x="3695700" y="114308"/>
                </a:cubicBezTo>
                <a:lnTo>
                  <a:pt x="3695700" y="4924417"/>
                </a:lnTo>
                <a:cubicBezTo>
                  <a:pt x="3695700" y="4987548"/>
                  <a:pt x="3644523" y="5038725"/>
                  <a:pt x="3581392" y="5038725"/>
                </a:cubicBezTo>
                <a:lnTo>
                  <a:pt x="114308" y="5038725"/>
                </a:lnTo>
                <a:cubicBezTo>
                  <a:pt x="51177" y="5038725"/>
                  <a:pt x="0" y="4987548"/>
                  <a:pt x="0" y="4924417"/>
                </a:cubicBezTo>
                <a:lnTo>
                  <a:pt x="0" y="114308"/>
                </a:lnTo>
                <a:cubicBezTo>
                  <a:pt x="0" y="51220"/>
                  <a:pt x="51220" y="0"/>
                  <a:pt x="114308" y="0"/>
                </a:cubicBezTo>
                <a:close/>
              </a:path>
            </a:pathLst>
          </a:custGeom>
          <a:solidFill>
            <a:srgbClr val="D4A056">
              <a:alpha val="10196"/>
            </a:srgbClr>
          </a:solidFill>
          <a:ln w="12700">
            <a:solidFill>
              <a:srgbClr val="D4A056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8302526" y="16287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D4A056"/>
          </a:solidFill>
          <a:ln/>
        </p:spPr>
      </p:sp>
      <p:sp>
        <p:nvSpPr>
          <p:cNvPr id="35" name="Text 33"/>
          <p:cNvSpPr/>
          <p:nvPr/>
        </p:nvSpPr>
        <p:spPr>
          <a:xfrm>
            <a:off x="8254901" y="16287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4026" y="1724025"/>
            <a:ext cx="229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Controladores (Drivers)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302526" y="2238375"/>
            <a:ext cx="33718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kernel no sabe manejar cada impresora del mundo. Para eso usa drivers.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02526" y="2824163"/>
            <a:ext cx="3305175" cy="742950"/>
          </a:xfrm>
          <a:custGeom>
            <a:avLst/>
            <a:gdLst/>
            <a:ahLst/>
            <a:cxnLst/>
            <a:rect l="l" t="t" r="r" b="b"/>
            <a:pathLst>
              <a:path w="3305175" h="742950">
                <a:moveTo>
                  <a:pt x="76197" y="0"/>
                </a:moveTo>
                <a:lnTo>
                  <a:pt x="3228978" y="0"/>
                </a:lnTo>
                <a:cubicBezTo>
                  <a:pt x="3271060" y="0"/>
                  <a:pt x="3305175" y="34115"/>
                  <a:pt x="3305175" y="76197"/>
                </a:cubicBezTo>
                <a:lnTo>
                  <a:pt x="3305175" y="666753"/>
                </a:lnTo>
                <a:cubicBezTo>
                  <a:pt x="3305175" y="708835"/>
                  <a:pt x="3271060" y="742950"/>
                  <a:pt x="3228978" y="742950"/>
                </a:cubicBezTo>
                <a:lnTo>
                  <a:pt x="76197" y="742950"/>
                </a:lnTo>
                <a:cubicBezTo>
                  <a:pt x="34115" y="742950"/>
                  <a:pt x="0" y="708835"/>
                  <a:pt x="0" y="66675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8454926" y="2976563"/>
            <a:ext cx="30670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driver es un </a:t>
            </a:r>
            <a:pPr>
              <a:lnSpc>
                <a:spcPct val="140000"/>
              </a:lnSpc>
            </a:pPr>
            <a:r>
              <a:rPr lang="en-US" sz="1050" b="1" dirty="0">
                <a:solidFill>
                  <a:srgbClr val="D4A05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traductor específico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E0E0E0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un dispositivo.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29910" y="37052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1" name="Text 39"/>
          <p:cNvSpPr/>
          <p:nvPr/>
        </p:nvSpPr>
        <p:spPr>
          <a:xfrm>
            <a:off x="8545413" y="3676650"/>
            <a:ext cx="2552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navegador quiere mostrar una imagen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29910" y="39719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3" name="Text 41"/>
          <p:cNvSpPr/>
          <p:nvPr/>
        </p:nvSpPr>
        <p:spPr>
          <a:xfrm>
            <a:off x="8545413" y="39433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kernel usa el driver de la tarjeta gráfica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29910" y="423862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Text 43"/>
          <p:cNvSpPr/>
          <p:nvPr/>
        </p:nvSpPr>
        <p:spPr>
          <a:xfrm>
            <a:off x="8545413" y="4210050"/>
            <a:ext cx="1943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imagen aparece en pantalla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302526" y="5972175"/>
            <a:ext cx="3305175" cy="304800"/>
          </a:xfrm>
          <a:custGeom>
            <a:avLst/>
            <a:gdLst/>
            <a:ahLst/>
            <a:cxnLst/>
            <a:rect l="l" t="t" r="r" b="b"/>
            <a:pathLst>
              <a:path w="3305175" h="3048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228600"/>
                </a:lnTo>
                <a:cubicBezTo>
                  <a:pt x="3305175" y="270656"/>
                  <a:pt x="3271031" y="304800"/>
                  <a:pt x="32289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056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8350151" y="6048375"/>
            <a:ext cx="32099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 driver: No hay dispositivo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de un Sistema Operativo Linux</dc:title>
  <dc:subject>Estructura de un Sistema Operativo Linux</dc:subject>
  <dc:creator>Kimi</dc:creator>
  <cp:lastModifiedBy>Kimi</cp:lastModifiedBy>
  <cp:revision>1</cp:revision>
  <dcterms:created xsi:type="dcterms:W3CDTF">2026-02-20T18:43:48Z</dcterms:created>
  <dcterms:modified xsi:type="dcterms:W3CDTF">2026-02-20T18:43:48Z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{"Label":"Estructura de un Sistema Operativo Linux","ContentProducer":"001191110108MACG2KBH8F10000","ProduceID":"19c7c592-f612-8aa1-8000-00000da2b384","ReservedCode1":"","ContentPropagator":"001191110108MACG2KBH8F20000","PropagateID":"19c7c592-f612-8aa1-8000-00000da2b384","ReservedCode2":""}</vt:lpwstr>
  </property>
</Properties>
</file>